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dia/audio1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9" r:id="rId4"/>
    <p:sldId id="257" r:id="rId5"/>
    <p:sldId id="268" r:id="rId6"/>
    <p:sldId id="267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AED2CE9-2BF3-46E1-85D7-F23F6952160F}">
          <p14:sldIdLst>
            <p14:sldId id="256"/>
            <p14:sldId id="261"/>
            <p14:sldId id="269"/>
            <p14:sldId id="257"/>
            <p14:sldId id="268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>
      <p:cViewPr varScale="1">
        <p:scale>
          <a:sx n="76" d="100"/>
          <a:sy n="76" d="100"/>
        </p:scale>
        <p:origin x="10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3%D0%B4%D0%B0%D1%80_%D0%BA%D1%83%D0%BB%D0%B0%D0%BA%D0%BE%D0%BC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s://ru.wikipedia.org/wiki/%D0%95%D0%B4%D0%B8%D0%BD%D0%BE%D0%B1%D0%BE%D1%80%D1%81%D1%82%D0%B2%D0%B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ru.wikipedia.org/wiki/%D0%A1%D0%BF%D0%BE%D1%80%D1%82" TargetMode="External"/><Relationship Id="rId11" Type="http://schemas.openxmlformats.org/officeDocument/2006/relationships/audio" Target="../media/audio10.wav"/><Relationship Id="rId5" Type="http://schemas.openxmlformats.org/officeDocument/2006/relationships/hyperlink" Target="https://ru.wikipedia.org/wiki/%D0%90%D0%BD%D0%B3%D0%BB%D0%B8%D0%B9%D1%81%D0%BA%D0%B8%D0%B9_%D1%8F%D0%B7%D1%8B%D0%BA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hyperlink" Target="https://ru.wikipedia.org/wiki/%D0%9D%D0%BE%D0%BA%D0%B0%D1%83%D1%8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0%BD%D1%82%D0%B8%D1%87%D0%BD%D1%8B%D0%B5_%D0%9E%D0%BB%D0%B8%D0%BC%D0%BF%D0%B8%D0%B9%D1%81%D0%BA%D0%B8%D0%B5_%D0%B8%D0%B3%D1%80%D1%8B" TargetMode="External"/><Relationship Id="rId3" Type="http://schemas.openxmlformats.org/officeDocument/2006/relationships/hyperlink" Target="https://ru.wikipedia.org/wiki/%D0%A8%D1%83%D0%BC%D0%B5%D1%80" TargetMode="External"/><Relationship Id="rId7" Type="http://schemas.openxmlformats.org/officeDocument/2006/relationships/hyperlink" Target="https://ru.wikipedia.org/wiki/%D0%94%D1%80%D0%B5%D0%B2%D0%BD%D1%8F%D1%8F_%D0%93%D1%80%D0%B5%D1%86%D0%B8%D1%8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https://ru.wikipedia.org/wiki/%D0%A0%D0%B5%D0%BB%D1%8C%D0%B5%D1%84_(%D1%81%D0%BA%D1%83%D0%BB%D1%8C%D0%BF%D1%82%D1%83%D1%80%D0%B0)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ru.wikipedia.org/wiki/%D0%9C%D0%B8%D0%BD%D0%BE%D0%B9%D1%81%D0%BA%D0%B0%D1%8F_%D1%86%D0%B8%D0%B2%D0%B8%D0%BB%D0%B8%D0%B7%D0%B0%D1%86%D0%B8%D1%8F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ru.wikipedia.org/wiki/%D0%94%D1%80%D0%B5%D0%B2%D0%BD%D0%B8%D0%B9_%D0%95%D0%B3%D0%B8%D0%BF%D0%B5%D1%82" TargetMode="External"/><Relationship Id="rId9" Type="http://schemas.openxmlformats.org/officeDocument/2006/relationships/hyperlink" Target="https://ru.wikipedia.org/wiki/%D0%92%D0%B5%D0%BB%D0%B8%D0%BA%D0%BE%D0%B1%D1%80%D0%B8%D1%82%D0%B0%D0%BD%D0%B8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1%80%D0%B0%D1%87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ru.wikipedia.org/wiki/%D0%A2%D1%80%D0%B5%D0%BD%D0%B5%D1%8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https://ru.wikipedia.org/wiki/%D0%92%D0%B5%D0%BB%D0%B8%D0%BA%D0%BE%D0%B1%D1%80%D0%B8%D1%82%D0%B0%D0%BD%D0%B8%D1%8F" TargetMode="External"/><Relationship Id="rId11" Type="http://schemas.openxmlformats.org/officeDocument/2006/relationships/hyperlink" Target="https://ru.wikipedia.org/wiki/WBA" TargetMode="External"/><Relationship Id="rId5" Type="http://schemas.openxmlformats.org/officeDocument/2006/relationships/hyperlink" Target="https://ru.wikipedia.org/wiki/%D0%9C%D0%B8%D0%BD%D1%83%D1%82%D0%B0" TargetMode="External"/><Relationship Id="rId10" Type="http://schemas.openxmlformats.org/officeDocument/2006/relationships/hyperlink" Target="https://ru.wikipedia.org/wiki/%D0%9D%D0%BE%D0%BA%D0%B4%D0%B0%D1%83%D0%BD" TargetMode="External"/><Relationship Id="rId4" Type="http://schemas.openxmlformats.org/officeDocument/2006/relationships/hyperlink" Target="https://ru.wikipedia.org/wiki/1867_%D0%B3%D0%BE%D0%B4" TargetMode="External"/><Relationship Id="rId9" Type="http://schemas.openxmlformats.org/officeDocument/2006/relationships/hyperlink" Target="https://ru.wikipedia.org/wiki/%D0%A0%D0%B5%D1%84%D0%B5%D1%80%D0%B8_(%D0%B1%D0%BE%D0%BA%D1%81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32560" y="682514"/>
            <a:ext cx="7027872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</a:t>
            </a:r>
            <a:r>
              <a:rPr lang="ru-RU" dirty="0" smtClean="0"/>
              <a:t>окс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15616" y="5805264"/>
            <a:ext cx="7803620" cy="360040"/>
          </a:xfrm>
          <a:solidFill>
            <a:schemeClr val="accent4">
              <a:lumMod val="20000"/>
              <a:lumOff val="80000"/>
              <a:alpha val="97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Витебский государственный ордена Дружбы народов медицинский университет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16" y="0"/>
            <a:ext cx="1656184" cy="16561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110" y="1481804"/>
            <a:ext cx="5688632" cy="42674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089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660">
        <p14:switch dir="r"/>
      </p:transition>
    </mc:Choice>
    <mc:Fallback xmlns="">
      <p:transition spd="slow" advTm="36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45117"/>
            <a:ext cx="1602512" cy="1602512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43903" y="332656"/>
            <a:ext cx="7488832" cy="532859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Бокс</a:t>
            </a:r>
            <a:r>
              <a:rPr lang="ru-RU" dirty="0"/>
              <a:t> (от </a:t>
            </a:r>
            <a:r>
              <a:rPr lang="ru-RU" dirty="0">
                <a:hlinkClick r:id="rId5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/>
              <a:t>Boxing</a:t>
            </a:r>
            <a:r>
              <a:rPr lang="ru-RU" dirty="0"/>
              <a:t>) — контактный вид </a:t>
            </a:r>
            <a:r>
              <a:rPr lang="ru-RU" dirty="0">
                <a:hlinkClick r:id="rId6" tooltip="Спорт"/>
              </a:rPr>
              <a:t>спорта</a:t>
            </a:r>
            <a:r>
              <a:rPr lang="ru-RU" dirty="0"/>
              <a:t>, </a:t>
            </a:r>
            <a:r>
              <a:rPr lang="ru-RU" dirty="0">
                <a:hlinkClick r:id="rId7" tooltip="Единоборство"/>
              </a:rPr>
              <a:t>единоборство</a:t>
            </a:r>
            <a:r>
              <a:rPr lang="ru-RU" dirty="0"/>
              <a:t>, в котором спортсмены наносят друг другу </a:t>
            </a:r>
            <a:r>
              <a:rPr lang="ru-RU" dirty="0">
                <a:hlinkClick r:id="rId8" tooltip="Удар кулаком"/>
              </a:rPr>
              <a:t>удары кулаками</a:t>
            </a:r>
            <a:r>
              <a:rPr lang="ru-RU" dirty="0"/>
              <a:t> в специальных перчатках. Рефери контролирует бой, который длится до 12 раундов. Победа присваивается в случае, если соперник сбит с ног и не может подняться в течение десяти секунд (</a:t>
            </a:r>
            <a:r>
              <a:rPr lang="ru-RU" dirty="0">
                <a:hlinkClick r:id="rId9" tooltip="Нокаут"/>
              </a:rPr>
              <a:t>нокаут</a:t>
            </a:r>
            <a:r>
              <a:rPr lang="ru-RU" dirty="0"/>
              <a:t>) или если он получил травму, не позволяющую продолжать бой (технический нокаут). Если после установленного количества раундов поединок не был прекращён, то победитель определяется оценками судей.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219552"/>
            <a:ext cx="1219202" cy="12192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90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9729">
        <p14:gallery dir="l"/>
        <p:sndAc>
          <p:stSnd>
            <p:snd r:embed="rId3" name="laser.wav"/>
          </p:stSnd>
        </p:sndAc>
      </p:transition>
    </mc:Choice>
    <mc:Fallback xmlns="">
      <p:transition spd="slow" advClick="0" advTm="9729">
        <p:fade/>
        <p:sndAc>
          <p:stSnd>
            <p:snd r:embed="rId11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156162" cy="63408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880" y="750715"/>
            <a:ext cx="7795200" cy="27363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dirty="0"/>
              <a:t>Самые ранние свидетельства подобных состязаний запечатлены ещё на </a:t>
            </a:r>
            <a:r>
              <a:rPr lang="ru-RU" sz="2000" dirty="0">
                <a:hlinkClick r:id="rId3" tooltip="Шумер"/>
              </a:rPr>
              <a:t>шумерских</a:t>
            </a:r>
            <a:r>
              <a:rPr lang="ru-RU" sz="2000" dirty="0"/>
              <a:t>, </a:t>
            </a:r>
            <a:r>
              <a:rPr lang="ru-RU" sz="2000" dirty="0">
                <a:hlinkClick r:id="rId4" tooltip="Древний Египет"/>
              </a:rPr>
              <a:t>египетских</a:t>
            </a:r>
            <a:r>
              <a:rPr lang="ru-RU" sz="2000" dirty="0"/>
              <a:t> и </a:t>
            </a:r>
            <a:r>
              <a:rPr lang="ru-RU" sz="2000" dirty="0">
                <a:hlinkClick r:id="rId5" tooltip="Минойская цивилизация"/>
              </a:rPr>
              <a:t>минойских</a:t>
            </a:r>
            <a:r>
              <a:rPr lang="ru-RU" sz="2000" dirty="0"/>
              <a:t> </a:t>
            </a:r>
            <a:r>
              <a:rPr lang="ru-RU" sz="2000" dirty="0">
                <a:hlinkClick r:id="rId6" tooltip="Рельеф (скульптура)"/>
              </a:rPr>
              <a:t>рельефах</a:t>
            </a:r>
            <a:r>
              <a:rPr lang="ru-RU" sz="2000" dirty="0"/>
              <a:t>. Турниры по кулачным боям, напоминающим бокс, проходили ещё в </a:t>
            </a:r>
            <a:r>
              <a:rPr lang="ru-RU" sz="2000" dirty="0">
                <a:hlinkClick r:id="rId7" tooltip="Древняя Греция"/>
              </a:rPr>
              <a:t>Древней Греции</a:t>
            </a:r>
            <a:r>
              <a:rPr lang="ru-RU" sz="2000" dirty="0"/>
              <a:t>. По-настоящему </a:t>
            </a:r>
            <a:r>
              <a:rPr lang="ru-RU" sz="2000" i="1" dirty="0"/>
              <a:t>бокс</a:t>
            </a:r>
            <a:r>
              <a:rPr lang="ru-RU" sz="2000" dirty="0"/>
              <a:t> стал спортивным единоборством в 688 году до н. э., когда кулачные бои были впервые включены в программу </a:t>
            </a:r>
            <a:r>
              <a:rPr lang="ru-RU" sz="2000" dirty="0">
                <a:hlinkClick r:id="rId8" tooltip="Античные Олимпийские игры"/>
              </a:rPr>
              <a:t>античных Олимпийских игр</a:t>
            </a:r>
            <a:r>
              <a:rPr lang="ru-RU" sz="2000" dirty="0"/>
              <a:t>. Современный </a:t>
            </a:r>
            <a:r>
              <a:rPr lang="ru-RU" sz="2000" i="1" dirty="0"/>
              <a:t>бокс</a:t>
            </a:r>
            <a:r>
              <a:rPr lang="ru-RU" sz="2000" dirty="0"/>
              <a:t> зародился в </a:t>
            </a:r>
            <a:r>
              <a:rPr lang="ru-RU" sz="2000" dirty="0">
                <a:hlinkClick r:id="rId9" tooltip="Великобритания"/>
              </a:rPr>
              <a:t>Англии</a:t>
            </a:r>
            <a:r>
              <a:rPr lang="ru-RU" sz="2000" dirty="0"/>
              <a:t> в начале XVIII века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252915"/>
            <a:ext cx="1602512" cy="16025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698445"/>
            <a:ext cx="4187957" cy="23557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582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415">
        <p14:prism isInverted="1"/>
      </p:transition>
    </mc:Choice>
    <mc:Fallback xmlns="">
      <p:transition spd="slow" advTm="74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102" y="5373216"/>
            <a:ext cx="1484784" cy="148478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2206" y="0"/>
            <a:ext cx="1861642" cy="62068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dirty="0" smtClean="0"/>
              <a:t>Правила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430612"/>
            <a:ext cx="7871551" cy="631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момента своего издания в </a:t>
            </a:r>
            <a:r>
              <a:rPr lang="ru-RU" dirty="0">
                <a:hlinkClick r:id="rId4" tooltip="1867 год"/>
              </a:rPr>
              <a:t>1867 году</a:t>
            </a:r>
            <a:r>
              <a:rPr lang="ru-RU" dirty="0"/>
              <a:t> правила маркиза Куинсберри были основным источником регулирования боксёрских поединков.</a:t>
            </a:r>
          </a:p>
          <a:p>
            <a:r>
              <a:rPr lang="ru-RU" dirty="0"/>
              <a:t>Как правило, раунды имеют продолжительность 3 </a:t>
            </a:r>
            <a:r>
              <a:rPr lang="ru-RU" dirty="0">
                <a:hlinkClick r:id="rId5" tooltip="Минута"/>
              </a:rPr>
              <a:t>минуты</a:t>
            </a:r>
            <a:r>
              <a:rPr lang="ru-RU" dirty="0"/>
              <a:t> (хотя в </a:t>
            </a:r>
            <a:r>
              <a:rPr lang="ru-RU" dirty="0">
                <a:hlinkClick r:id="rId6" tooltip="Великобритания"/>
              </a:rPr>
              <a:t>Великобритании</a:t>
            </a:r>
            <a:r>
              <a:rPr lang="ru-RU" dirty="0"/>
              <a:t> использовались и 2-минутные раунды). Каждый боксёр выходит на ринг из отведённого ему угла, и после каждого раунда он направляется сюда для того, чтобы отдохнуть, получить советы </a:t>
            </a:r>
            <a:r>
              <a:rPr lang="ru-RU" dirty="0">
                <a:hlinkClick r:id="rId7" tooltip="Тренер"/>
              </a:rPr>
              <a:t>тренера</a:t>
            </a:r>
            <a:r>
              <a:rPr lang="ru-RU" dirty="0"/>
              <a:t> и необходимую помощь </a:t>
            </a:r>
            <a:r>
              <a:rPr lang="ru-RU" dirty="0">
                <a:hlinkClick r:id="rId8" tooltip="Врач"/>
              </a:rPr>
              <a:t>врача</a:t>
            </a:r>
            <a:r>
              <a:rPr lang="ru-RU" dirty="0"/>
              <a:t>. </a:t>
            </a:r>
            <a:r>
              <a:rPr lang="ru-RU" dirty="0">
                <a:hlinkClick r:id="rId9" tooltip="Рефери (бокс)"/>
              </a:rPr>
              <a:t>Рефери</a:t>
            </a:r>
            <a:r>
              <a:rPr lang="ru-RU" dirty="0"/>
              <a:t> контролирует бой: находясь на ринге, он следит за поведением бойцов, отсчитывает </a:t>
            </a:r>
            <a:r>
              <a:rPr lang="ru-RU" dirty="0">
                <a:hlinkClick r:id="rId10" tooltip="Нокдаун"/>
              </a:rPr>
              <a:t>нокдауны</a:t>
            </a:r>
            <a:r>
              <a:rPr lang="ru-RU" dirty="0"/>
              <a:t> и штрафует за нарушение правил. До трёх судей может находиться рядом с рингом для того, чтобы присваивать участникам очки.</a:t>
            </a:r>
          </a:p>
          <a:p>
            <a:r>
              <a:rPr lang="ru-RU" dirty="0"/>
              <a:t>Участник боя может стать победителем, отправив своего оппонента в нокаут. Если боксёр сбит на землю ударом и касается пола любой частью тела, кроме ноги, рефери начинает отсчёт. Если в течение 10 секунд он поднимается — бой продолжается, если нет — то он считается нокаутированным, а его соперник становится победителем. Также возможен технический нокаут: он признаётся рефери, врачом или углом боксёра в случае, если он получил травму или не может защищаться. Иногда действует правило трёх нокдаунов (в титульных боях под эгидой </a:t>
            </a:r>
            <a:r>
              <a:rPr lang="ru-RU" dirty="0">
                <a:hlinkClick r:id="rId11" tooltip="WBA"/>
              </a:rPr>
              <a:t>WBA</a:t>
            </a:r>
            <a:r>
              <a:rPr lang="ru-RU" dirty="0"/>
              <a:t>), когда это количество приравнивается к техническому нокауту. Если поединок закончился, и ни один из участников не одержал досрочной победы, то его исход решается судьями. Победителем становится спортсмен, набравший наибольшее количество очков, но иногда случаются и ничейные результаты.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103965"/>
      </p:ext>
    </p:extLst>
  </p:cSld>
  <p:clrMapOvr>
    <a:masterClrMapping/>
  </p:clrMapOvr>
  <p:transition spd="slow" advTm="11146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082" y="0"/>
            <a:ext cx="1542422" cy="154242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166" y="1844598"/>
            <a:ext cx="7608338" cy="2013029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err="1" smtClean="0"/>
              <a:t>Кошкур</a:t>
            </a:r>
            <a:r>
              <a:rPr lang="ru-RU" sz="9600" dirty="0" smtClean="0"/>
              <a:t> К.В.- Призер  (3 место)  универсиада 2016</a:t>
            </a:r>
          </a:p>
          <a:p>
            <a:r>
              <a:rPr lang="ru-RU" sz="9600" dirty="0" smtClean="0"/>
              <a:t>Тарасов И.А. –Призер ( 3 место) универсиада 2016</a:t>
            </a:r>
          </a:p>
          <a:p>
            <a:r>
              <a:rPr lang="ru-RU" sz="9600" dirty="0" err="1" smtClean="0"/>
              <a:t>Пуйдак</a:t>
            </a:r>
            <a:r>
              <a:rPr lang="ru-RU" sz="9600" dirty="0" smtClean="0"/>
              <a:t>  Д.В.- Призер (3 место)Чемпионата РБ 2016</a:t>
            </a:r>
          </a:p>
          <a:p>
            <a:r>
              <a:rPr lang="ru-RU" sz="9600" dirty="0" err="1" smtClean="0"/>
              <a:t>Гайдуль</a:t>
            </a:r>
            <a:r>
              <a:rPr lang="ru-RU" sz="9600" dirty="0" smtClean="0"/>
              <a:t> А.Р.- Чемпион Витебской обл. 2016 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3284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достижения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бокс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«ВГМУ»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42422" y="3074539"/>
            <a:ext cx="756608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2" y="4286256"/>
            <a:ext cx="3393015" cy="2264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061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806">
        <p14:prism isInverted="1"/>
      </p:transition>
    </mc:Choice>
    <mc:Fallback xmlns="">
      <p:transition spd="slow" advTm="480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по боксу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2017-18 учебный год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773" y="0"/>
            <a:ext cx="1328092" cy="1328092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834" y="2163043"/>
            <a:ext cx="3629559" cy="2421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500166" y="1214422"/>
            <a:ext cx="70723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Гайдуль</a:t>
            </a:r>
            <a:r>
              <a:rPr lang="ru-RU" dirty="0" smtClean="0"/>
              <a:t> А. Р. 4 </a:t>
            </a:r>
            <a:r>
              <a:rPr lang="ru-RU" dirty="0" err="1" smtClean="0"/>
              <a:t>ф</a:t>
            </a:r>
            <a:r>
              <a:rPr lang="ru-RU" dirty="0" smtClean="0"/>
              <a:t>/</a:t>
            </a:r>
            <a:r>
              <a:rPr lang="ru-RU" dirty="0" err="1" smtClean="0"/>
              <a:t>ф</a:t>
            </a:r>
            <a:r>
              <a:rPr lang="ru-RU" dirty="0" smtClean="0"/>
              <a:t> 8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Любич</a:t>
            </a:r>
            <a:r>
              <a:rPr lang="ru-RU" dirty="0" smtClean="0"/>
              <a:t> С.Ф. 4 л.ф. 17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Мастеров Н.А. 3 </a:t>
            </a:r>
            <a:r>
              <a:rPr lang="ru-RU" dirty="0" err="1" smtClean="0"/>
              <a:t>ф</a:t>
            </a:r>
            <a:r>
              <a:rPr lang="ru-RU" dirty="0" smtClean="0"/>
              <a:t>/</a:t>
            </a:r>
            <a:r>
              <a:rPr lang="ru-RU" dirty="0" err="1" smtClean="0"/>
              <a:t>ф</a:t>
            </a:r>
            <a:r>
              <a:rPr lang="ru-RU" dirty="0" smtClean="0"/>
              <a:t> 4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Кошкур</a:t>
            </a:r>
            <a:r>
              <a:rPr lang="ru-RU" dirty="0" smtClean="0"/>
              <a:t> К.В. 4 л.ф. 21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Тарасов И.А. 3 л.ф. 32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Малышко</a:t>
            </a:r>
            <a:r>
              <a:rPr lang="ru-RU" dirty="0" smtClean="0"/>
              <a:t> Н.В. 4 л.ф. 16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Козик</a:t>
            </a:r>
            <a:r>
              <a:rPr lang="ru-RU" dirty="0" smtClean="0"/>
              <a:t> Н.А. 4 л.ф. 2 </a:t>
            </a:r>
            <a:r>
              <a:rPr lang="ru-RU" dirty="0" err="1" smtClean="0"/>
              <a:t>гр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Малиновский  П.В. 4 л.ф. 34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Пуйдак</a:t>
            </a:r>
            <a:r>
              <a:rPr lang="ru-RU" dirty="0" smtClean="0"/>
              <a:t> Д.В. 2 л.ф. 7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Макаревич В.Н. 4 л.ф. 5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Шмаенков</a:t>
            </a:r>
            <a:r>
              <a:rPr lang="ru-RU" dirty="0" smtClean="0"/>
              <a:t> А.А. 4 л.ф. 21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Шпилевская</a:t>
            </a:r>
            <a:r>
              <a:rPr lang="ru-RU" dirty="0" smtClean="0"/>
              <a:t> О.А. 2 л.ф. 1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Ляксо</a:t>
            </a:r>
            <a:r>
              <a:rPr lang="ru-RU" dirty="0" smtClean="0"/>
              <a:t> М.В. 1 л.ф. 5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Шатило</a:t>
            </a:r>
            <a:r>
              <a:rPr lang="ru-RU" dirty="0" smtClean="0"/>
              <a:t> С.А. 2 л.ф. 16 гр.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Борсук</a:t>
            </a:r>
            <a:r>
              <a:rPr lang="ru-RU" dirty="0" smtClean="0"/>
              <a:t> И.Д. 2 л.ф. 21 гр.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64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3845">
        <p14:shred/>
      </p:transition>
    </mc:Choice>
    <mc:Fallback xmlns="">
      <p:transition spd="slow" advTm="384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52728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секции бокса УО «ВГМУ»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/>
              <a:t>Большаков Леонид </a:t>
            </a:r>
            <a:r>
              <a:rPr lang="ru-RU" sz="2400" b="1" dirty="0" smtClean="0"/>
              <a:t>Васильевич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0"/>
            <a:ext cx="1619672" cy="13280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63480"/>
            <a:ext cx="3859314" cy="422215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20072" y="1516731"/>
            <a:ext cx="38164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кафедры «Физическая культура</a:t>
            </a: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dirty="0" smtClean="0"/>
              <a:t>Мастер </a:t>
            </a:r>
            <a:r>
              <a:rPr lang="ru-RU" dirty="0"/>
              <a:t>спорта СССР по боксу. Судья международной категории по боксу. Тренер спортивной секции ВГМУ по боксу.</a:t>
            </a:r>
            <a:r>
              <a:rPr lang="ru-RU"/>
              <a:t/>
            </a:r>
            <a:br>
              <a:rPr lang="ru-RU"/>
            </a:br>
            <a:endParaRPr lang="ru-RU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45930"/>
      </p:ext>
    </p:extLst>
  </p:cSld>
  <p:clrMapOvr>
    <a:masterClrMapping/>
  </p:clrMapOvr>
  <p:transition spd="slow" advTm="4138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945</TotalTime>
  <Words>419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Бокс</vt:lpstr>
      <vt:lpstr>Презентация PowerPoint</vt:lpstr>
      <vt:lpstr>История </vt:lpstr>
      <vt:lpstr>Презентация PowerPoint</vt:lpstr>
      <vt:lpstr>Спортивные достижения  секция бокс УО «ВГМУ»</vt:lpstr>
      <vt:lpstr>Состав команды по боксу на 2017-18 учебный год </vt:lpstr>
      <vt:lpstr>Тренер секции бокса УО «ВГМУ» Большаков Леонид Васильевич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Спортивная аэробика.</dc:title>
  <dc:creator>Алина</dc:creator>
  <cp:lastModifiedBy>RePack by Diakov</cp:lastModifiedBy>
  <cp:revision>42</cp:revision>
  <dcterms:created xsi:type="dcterms:W3CDTF">2013-03-31T15:49:30Z</dcterms:created>
  <dcterms:modified xsi:type="dcterms:W3CDTF">2018-09-12T09:24:05Z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353739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