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150475" cy="758983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929"/>
  </p:normalViewPr>
  <p:slideViewPr>
    <p:cSldViewPr snapToGrid="0">
      <p:cViewPr varScale="1">
        <p:scale>
          <a:sx n="107" d="100"/>
          <a:sy n="107" d="100"/>
        </p:scale>
        <p:origin x="13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8626475" cy="126365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295400"/>
            <a:ext cx="7105650" cy="7286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915150"/>
            <a:ext cx="2114550" cy="506413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00" y="6915150"/>
            <a:ext cx="2114550" cy="5064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DA5C46-BEC1-49E1-A4D3-797E80DDDBC3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2C3EC-155E-443B-AAF4-55597B74005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5794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96200" y="0"/>
            <a:ext cx="2209800" cy="6746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6477000" cy="6746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FDC47-ADA7-433B-95B5-A396CF40630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1184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FDB70-A312-4955-8605-CC9DFF15434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3224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150" y="1892300"/>
            <a:ext cx="8755063" cy="31575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2150" y="5080000"/>
            <a:ext cx="8755063" cy="16589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0BFF6-3731-485B-877D-A1C4241691A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9804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343400" cy="5146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4343400" cy="5146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0281D-1F41-4DE9-8A4F-BADF16270CA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0954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404813"/>
            <a:ext cx="8755063" cy="14668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8500" y="1860550"/>
            <a:ext cx="4294188" cy="911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8500" y="2771775"/>
            <a:ext cx="4294188" cy="4078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38738" y="1860550"/>
            <a:ext cx="4314825" cy="911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38738" y="2771775"/>
            <a:ext cx="4314825" cy="4078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EA714-8C28-4070-A314-B375B2E34DD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2255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DCA95-CE47-4FC8-A899-C58CE52D137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8338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B92DE-D1D4-4808-816F-3E8A0611E8C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7292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506413"/>
            <a:ext cx="3275013" cy="17700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4825" y="1092200"/>
            <a:ext cx="5138738" cy="53943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8500" y="2276475"/>
            <a:ext cx="3275013" cy="42195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70924-E6A2-449F-84E9-612B528F988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1584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506413"/>
            <a:ext cx="3275013" cy="17700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314825" y="1092200"/>
            <a:ext cx="5138738" cy="53943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8500" y="2276475"/>
            <a:ext cx="3275013" cy="42195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0F32F-1786-472F-A1CD-1D302DEE4DF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7866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0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370" tIns="50685" rIns="101370" bIns="50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839200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15150"/>
            <a:ext cx="21145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defTabSz="1014413">
              <a:defRPr sz="16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68688" y="6915150"/>
            <a:ext cx="32131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ctr" defTabSz="1014413">
              <a:defRPr sz="16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73925" y="6915150"/>
            <a:ext cx="21145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370" tIns="50685" rIns="101370" bIns="50685" numCol="1" anchor="t" anchorCtr="0" compatLnSpc="1">
            <a:prstTxWarp prst="textNoShape">
              <a:avLst/>
            </a:prstTxWarp>
          </a:bodyPr>
          <a:lstStyle>
            <a:lvl1pPr algn="r" defTabSz="1014413">
              <a:defRPr sz="1600"/>
            </a:lvl1pPr>
          </a:lstStyle>
          <a:p>
            <a:fld id="{D7D3D49F-A0B8-409C-A034-7F3F16CD04C2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14413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1014413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2pPr>
      <a:lvl3pPr algn="l" defTabSz="1014413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3pPr>
      <a:lvl4pPr algn="l" defTabSz="1014413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4pPr>
      <a:lvl5pPr algn="l" defTabSz="1014413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5pPr>
      <a:lvl6pPr marL="457200" algn="l" defTabSz="1014413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6pPr>
      <a:lvl7pPr marL="914400" algn="l" defTabSz="1014413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7pPr>
      <a:lvl8pPr marL="1371600" algn="l" defTabSz="1014413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8pPr>
      <a:lvl9pPr marL="1828800" algn="l" defTabSz="1014413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79413" indent="-379413" algn="l" defTabSz="1014413" rtl="0" eaLnBrk="1" fontAlgn="base" hangingPunct="1">
        <a:spcBef>
          <a:spcPct val="20000"/>
        </a:spcBef>
        <a:spcAft>
          <a:spcPct val="0"/>
        </a:spcAft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7500" algn="l" defTabSz="1014413" rtl="0" eaLnBrk="1" fontAlgn="base" hangingPunct="1">
        <a:spcBef>
          <a:spcPct val="20000"/>
        </a:spcBef>
        <a:spcAft>
          <a:spcPct val="0"/>
        </a:spcAft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6825" indent="-252413" algn="l" defTabSz="1014413" rtl="0" eaLnBrk="1" fontAlgn="base" hangingPunct="1">
        <a:spcBef>
          <a:spcPct val="20000"/>
        </a:spcBef>
        <a:spcAft>
          <a:spcPct val="0"/>
        </a:spcAft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3238" indent="-252413" algn="l" defTabSz="1014413" rtl="0" eaLnBrk="1" fontAlgn="base" hangingPunct="1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1238" indent="-254000" algn="l" defTabSz="1014413" rtl="0" eaLnBrk="1" fontAlgn="base" hangingPunct="1">
        <a:spcBef>
          <a:spcPct val="20000"/>
        </a:spcBef>
        <a:spcAft>
          <a:spcPct val="0"/>
        </a:spcAft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0306" y="582706"/>
            <a:ext cx="9269505" cy="5109882"/>
          </a:xfrm>
        </p:spPr>
        <p:txBody>
          <a:bodyPr/>
          <a:lstStyle/>
          <a:p>
            <a:r>
              <a:rPr lang="ru-RU" sz="4400" b="1" i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Десерт имени нашего кружка!</a:t>
            </a:r>
          </a:p>
          <a:p>
            <a:endParaRPr lang="ru-RU" sz="4400" b="1" i="1" dirty="0" smtClean="0">
              <a:ln w="10160">
                <a:solidFill>
                  <a:schemeClr val="accent5"/>
                </a:solidFill>
                <a:prstDash val="solid"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4400" b="1" i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4400" b="1" i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ОчУмелые</a:t>
            </a:r>
            <a:r>
              <a:rPr lang="ru-RU" sz="4400" b="1" i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ручки»</a:t>
            </a:r>
          </a:p>
          <a:p>
            <a:endParaRPr lang="ru-RU" sz="4400" b="1" i="1" dirty="0" smtClean="0">
              <a:ln w="10160">
                <a:solidFill>
                  <a:schemeClr val="accent5"/>
                </a:solidFill>
                <a:prstDash val="solid"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4400" b="1" i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Это </a:t>
            </a:r>
            <a:r>
              <a:rPr lang="ru-RU" sz="4400" b="1" i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наше личное творчество!</a:t>
            </a:r>
          </a:p>
          <a:p>
            <a:endParaRPr lang="ru-RU" sz="4400" b="1" i="1" dirty="0" smtClean="0">
              <a:ln w="10160">
                <a:solidFill>
                  <a:schemeClr val="accent5"/>
                </a:solidFill>
                <a:prstDash val="solid"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4400" b="1" i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Придумали </a:t>
            </a:r>
            <a:r>
              <a:rPr lang="ru-RU" sz="4400" b="1" i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сами и </a:t>
            </a:r>
            <a:endParaRPr lang="ru-RU" sz="4400" b="1" i="1" dirty="0" smtClean="0">
              <a:ln w="10160">
                <a:solidFill>
                  <a:schemeClr val="accent5"/>
                </a:solidFill>
                <a:prstDash val="solid"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4400" b="1" i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дарим </a:t>
            </a:r>
            <a:r>
              <a:rPr lang="ru-RU" sz="4400" b="1" i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сейчас Вам!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08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5435" y="3756212"/>
            <a:ext cx="9000565" cy="3603812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ru-RU" sz="4400" b="1" i="1" dirty="0" smtClean="0">
                <a:ln/>
                <a:solidFill>
                  <a:schemeClr val="accent3"/>
                </a:solidFill>
              </a:rPr>
              <a:t>маленькие </a:t>
            </a:r>
            <a:r>
              <a:rPr lang="ru-RU" sz="4400" b="1" i="1" dirty="0">
                <a:ln/>
                <a:solidFill>
                  <a:schemeClr val="accent3"/>
                </a:solidFill>
              </a:rPr>
              <a:t>вафельные коржи</a:t>
            </a:r>
          </a:p>
          <a:p>
            <a:pPr>
              <a:lnSpc>
                <a:spcPct val="150000"/>
              </a:lnSpc>
            </a:pPr>
            <a:r>
              <a:rPr lang="ru-RU" sz="4400" b="1" i="1" dirty="0" smtClean="0">
                <a:ln/>
                <a:solidFill>
                  <a:schemeClr val="accent3"/>
                </a:solidFill>
              </a:rPr>
              <a:t>сырки </a:t>
            </a:r>
            <a:r>
              <a:rPr lang="ru-RU" sz="4400" b="1" i="1" dirty="0">
                <a:ln/>
                <a:solidFill>
                  <a:schemeClr val="accent3"/>
                </a:solidFill>
              </a:rPr>
              <a:t>творожные сладкие</a:t>
            </a:r>
          </a:p>
          <a:p>
            <a:pPr>
              <a:lnSpc>
                <a:spcPct val="150000"/>
              </a:lnSpc>
            </a:pPr>
            <a:r>
              <a:rPr lang="ru-RU" sz="4400" b="1" i="1" dirty="0" smtClean="0">
                <a:ln/>
                <a:solidFill>
                  <a:schemeClr val="accent3"/>
                </a:solidFill>
              </a:rPr>
              <a:t>драже </a:t>
            </a:r>
            <a:r>
              <a:rPr lang="ru-RU" sz="4400" b="1" i="1" dirty="0">
                <a:ln/>
                <a:solidFill>
                  <a:schemeClr val="accent3"/>
                </a:solidFill>
              </a:rPr>
              <a:t>с изюмом и </a:t>
            </a:r>
            <a:r>
              <a:rPr lang="ru-RU" sz="4400" b="1" i="1" dirty="0" smtClean="0">
                <a:ln/>
                <a:solidFill>
                  <a:schemeClr val="accent3"/>
                </a:solidFill>
              </a:rPr>
              <a:t>орехами</a:t>
            </a:r>
            <a:r>
              <a:rPr lang="ru-RU" sz="4400" b="1" i="1" dirty="0">
                <a:ln/>
                <a:solidFill>
                  <a:schemeClr val="accent3"/>
                </a:solidFill>
              </a:rPr>
              <a:t> </a:t>
            </a:r>
          </a:p>
          <a:p>
            <a:pPr marL="0" indent="0">
              <a:lnSpc>
                <a:spcPct val="150000"/>
              </a:lnSpc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941" y="295837"/>
            <a:ext cx="4786185" cy="3589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67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150475" cy="7612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341" y="251012"/>
            <a:ext cx="9484659" cy="7135906"/>
          </a:xfrm>
        </p:spPr>
        <p:txBody>
          <a:bodyPr/>
          <a:lstStyle/>
          <a:p>
            <a:pPr marL="0" indent="0">
              <a:buNone/>
            </a:pPr>
            <a:r>
              <a:rPr lang="ru-RU" sz="4000" b="1" i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Намазываем сырки на </a:t>
            </a:r>
            <a:r>
              <a:rPr lang="ru-RU" sz="4000" b="1" i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вафельки</a:t>
            </a:r>
            <a:r>
              <a:rPr lang="ru-RU" sz="4000" b="1" i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sz="4000" b="1" i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нас из одного сырка получалось три </a:t>
            </a:r>
            <a:r>
              <a:rPr lang="ru-RU" sz="4000" b="1" i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пирожки</a:t>
            </a:r>
          </a:p>
          <a:p>
            <a:pPr marL="0" indent="0">
              <a:buNone/>
            </a:pPr>
            <a:endParaRPr lang="ru-RU" sz="4000" b="1" i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ru-RU" sz="3600" b="1" i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600" b="1" i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вафелька</a:t>
            </a:r>
            <a:r>
              <a:rPr lang="ru-RU" sz="3600" b="1" i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-творог-</a:t>
            </a:r>
            <a:r>
              <a:rPr lang="ru-RU" sz="3600" b="1" i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вафелька</a:t>
            </a:r>
            <a:r>
              <a:rPr lang="ru-RU" sz="3600" b="1" i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marL="0" indent="0" algn="r">
              <a:buNone/>
            </a:pPr>
            <a:r>
              <a:rPr lang="ru-RU" sz="3600" b="1" i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творог-</a:t>
            </a:r>
            <a:r>
              <a:rPr lang="ru-RU" sz="3600" b="1" i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вафелька</a:t>
            </a:r>
            <a:r>
              <a:rPr lang="ru-RU" sz="3600" b="1" i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0" indent="0">
              <a:buNone/>
            </a:pPr>
            <a:endParaRPr lang="ru-RU" sz="4000" b="1" i="1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4000" b="1" i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000" b="1" i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Немного </a:t>
            </a:r>
            <a:r>
              <a:rPr lang="ru-RU" sz="4000" b="1" i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творога оставляем, чтоб приклеить драже.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1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7730" y="475129"/>
            <a:ext cx="7848600" cy="618565"/>
          </a:xfrm>
        </p:spPr>
        <p:txBody>
          <a:bodyPr/>
          <a:lstStyle/>
          <a:p>
            <a:r>
              <a:rPr lang="ru-RU" sz="4800" dirty="0" smtClean="0"/>
              <a:t>Та-</a:t>
            </a:r>
            <a:r>
              <a:rPr lang="ru-RU" sz="4800" dirty="0" err="1" smtClean="0"/>
              <a:t>даам</a:t>
            </a:r>
            <a:r>
              <a:rPr lang="ru-RU" sz="4800" dirty="0" smtClean="0"/>
              <a:t>! Все!</a:t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071" y="1272988"/>
            <a:ext cx="9081247" cy="4765675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Мы </a:t>
            </a:r>
            <a:r>
              <a:rPr lang="ru-RU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полили еще растопленным шоколадом)))</a:t>
            </a:r>
          </a:p>
          <a:p>
            <a:pPr marL="0" indent="0">
              <a:buNone/>
            </a:pPr>
            <a:endParaRPr lang="ru-RU" b="1" i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Время </a:t>
            </a:r>
            <a:r>
              <a:rPr lang="ru-RU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приготовления: </a:t>
            </a:r>
            <a:endParaRPr lang="ru-RU" b="1" i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пока </a:t>
            </a:r>
            <a:r>
              <a:rPr lang="ru-RU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закипает чайник.</a:t>
            </a:r>
          </a:p>
          <a:p>
            <a:pPr marL="0" indent="0">
              <a:buNone/>
            </a:pPr>
            <a:endParaRPr lang="ru-RU" b="1" i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44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Вкусно </a:t>
            </a:r>
            <a:r>
              <a:rPr lang="ru-RU" sz="44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 полезно!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006" y="3015961"/>
            <a:ext cx="3347928" cy="4466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95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PPP_SAGRI_PRT_Sunflowers</Template>
  <TotalTime>15</TotalTime>
  <Words>61</Words>
  <Application>Microsoft Office PowerPoint</Application>
  <PresentationFormat>Произвольный</PresentationFormat>
  <Paragraphs>26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Arial</vt:lpstr>
      <vt:lpstr>Тема Office</vt:lpstr>
      <vt:lpstr>Презентация PowerPoint</vt:lpstr>
      <vt:lpstr>Презентация PowerPoint</vt:lpstr>
      <vt:lpstr>Презентация PowerPoint</vt:lpstr>
      <vt:lpstr>Та-даам! Все!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 K</dc:creator>
  <cp:lastModifiedBy>L K</cp:lastModifiedBy>
  <cp:revision>2</cp:revision>
  <dcterms:created xsi:type="dcterms:W3CDTF">2014-10-15T10:39:55Z</dcterms:created>
  <dcterms:modified xsi:type="dcterms:W3CDTF">2014-10-15T10:55:47Z</dcterms:modified>
</cp:coreProperties>
</file>