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78" y="1165254"/>
            <a:ext cx="11158917" cy="33015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sz="8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Десерт </a:t>
            </a:r>
            <a:r>
              <a:rPr lang="ru-RU" sz="6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«Шоколадная колбаска»</a:t>
            </a:r>
            <a:endParaRPr lang="ru-RU" sz="6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212" y="420786"/>
            <a:ext cx="3440838" cy="2580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83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520" y="429901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понадобилось:</a:t>
            </a:r>
            <a:endParaRPr lang="ru-RU" sz="60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112" y="1991860"/>
            <a:ext cx="5276006" cy="4449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Топим масло…</a:t>
            </a:r>
            <a:endParaRPr lang="ru-RU" sz="7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727" y="2010433"/>
            <a:ext cx="5754081" cy="4315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30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Крошим печенье…</a:t>
            </a:r>
            <a:endParaRPr lang="ru-RU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116" y="2174460"/>
            <a:ext cx="5279130" cy="395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076" y="381349"/>
            <a:ext cx="10144715" cy="128089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Всыпаем в масло какао и сахар…</a:t>
            </a:r>
            <a:endParaRPr lang="ru-RU" sz="4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9247" y="1905000"/>
            <a:ext cx="5037667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47" y="2031703"/>
            <a:ext cx="4761905" cy="357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35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Вливаем молоко…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606" y="1688537"/>
            <a:ext cx="5997158" cy="4497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0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494" y="32734"/>
            <a:ext cx="8911687" cy="128089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Всыпаем печенье и перемешиваем…</a:t>
            </a:r>
            <a:endParaRPr lang="ru-RU" sz="4000" b="1" i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8126" y="332139"/>
            <a:ext cx="5037666" cy="3778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36" y="2407381"/>
            <a:ext cx="5037666" cy="3778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98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726" y="234669"/>
            <a:ext cx="10600566" cy="240333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Выкладываем на полиэтилен массу,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придаем форму колбаски. 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Затем на 20 мин.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убираем в холодильник.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Достаем, нарезаем и получаем удовольствие…)))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241" y="2638004"/>
            <a:ext cx="5037666" cy="3778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31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29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   Десерт  «Шоколадная колбаска»</vt:lpstr>
      <vt:lpstr>Нам понадобилось:</vt:lpstr>
      <vt:lpstr>Топим масло…</vt:lpstr>
      <vt:lpstr>Крошим печенье…</vt:lpstr>
      <vt:lpstr>Всыпаем в масло какао и сахар…</vt:lpstr>
      <vt:lpstr>Вливаем молоко…</vt:lpstr>
      <vt:lpstr>Всыпаем печенье и перемешиваем…</vt:lpstr>
      <vt:lpstr>Выкладываем на полиэтилен массу,  придаем форму колбаски.   Затем на 20 мин.  убираем в холодильник.  Достаем, нарезаем и получаем удовольствие…)))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Десерт  «Шоколадная колбаска»</dc:title>
  <dc:creator>L K</dc:creator>
  <cp:lastModifiedBy>L K</cp:lastModifiedBy>
  <cp:revision>4</cp:revision>
  <dcterms:created xsi:type="dcterms:W3CDTF">2014-10-15T11:08:50Z</dcterms:created>
  <dcterms:modified xsi:type="dcterms:W3CDTF">2014-10-15T13:26:34Z</dcterms:modified>
</cp:coreProperties>
</file>