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0150475" cy="7589838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0929"/>
  </p:normalViewPr>
  <p:slideViewPr>
    <p:cSldViewPr snapToGrid="0">
      <p:cViewPr varScale="1">
        <p:scale>
          <a:sx n="107" d="100"/>
          <a:sy n="107" d="100"/>
        </p:scale>
        <p:origin x="48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191000" y="228600"/>
            <a:ext cx="5959475" cy="1492250"/>
          </a:xfrm>
        </p:spPr>
        <p:txBody>
          <a:bodyPr/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altLang="ru-RU" noProof="0" smtClean="0"/>
              <a:t>Образец заголовка</a:t>
            </a:r>
            <a:endParaRPr lang="en-US" altLang="ru-RU" noProof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191000" y="1905000"/>
            <a:ext cx="5959475" cy="1219200"/>
          </a:xfrm>
        </p:spPr>
        <p:txBody>
          <a:bodyPr/>
          <a:lstStyle>
            <a:lvl1pPr marL="0" indent="0" algn="ctr">
              <a:buFontTx/>
              <a:buNone/>
              <a:defRPr sz="320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  <a:endParaRPr lang="en-US" altLang="ru-RU" noProof="0" smtClean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altLang="ru-RU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altLang="ru-RU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8EFDE1D-B203-4B61-9B3C-7AA27F3DD244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B18645-D19E-4106-9B73-F90FE6F8339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17897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219950" y="0"/>
            <a:ext cx="2305050" cy="67468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0"/>
            <a:ext cx="6762750" cy="67468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BC0B0E-36BA-4640-9419-33AD09E3A7A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24641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BD17B-EF09-40B6-BA82-74E92A73FB2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51139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2150" y="1892300"/>
            <a:ext cx="8755063" cy="315753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2150" y="5080000"/>
            <a:ext cx="8755063" cy="16589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15F597-5073-43E1-85E1-B5ED6FE9B0D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39179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4800" y="1447800"/>
            <a:ext cx="4533900" cy="52990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91100" y="1447800"/>
            <a:ext cx="4533900" cy="52990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E58DEC-1AEA-47D0-9ACF-94B388EFC78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80617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8500" y="404813"/>
            <a:ext cx="8755063" cy="14668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8500" y="1860550"/>
            <a:ext cx="4294188" cy="9112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98500" y="2771775"/>
            <a:ext cx="4294188" cy="4078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38738" y="1860550"/>
            <a:ext cx="4314825" cy="9112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38738" y="2771775"/>
            <a:ext cx="4314825" cy="4078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9ACD68-6D69-4D90-A5ED-BC3E028F561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91261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E04D6D-5B0D-454F-B0B2-049AAEC9257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2974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6053BC-5A8F-4968-93E8-40ADA253DB8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23954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8500" y="506413"/>
            <a:ext cx="3275013" cy="177006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14825" y="1092200"/>
            <a:ext cx="5138738" cy="53943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8500" y="2276475"/>
            <a:ext cx="3275013" cy="42195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A233FF-4454-46B0-B9A1-187A177DF71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641018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8500" y="506413"/>
            <a:ext cx="3275013" cy="177006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314825" y="1092200"/>
            <a:ext cx="5138738" cy="53943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8500" y="2276475"/>
            <a:ext cx="3275013" cy="42195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686E02-D87C-48E4-8683-BC00E6809B4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505002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0"/>
            <a:ext cx="92202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370" tIns="50685" rIns="101370" bIns="5068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447800"/>
            <a:ext cx="9220200" cy="529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370" tIns="50685" rIns="101370" bIns="506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6915150"/>
            <a:ext cx="2114550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370" tIns="50685" rIns="101370" bIns="50685" numCol="1" anchor="t" anchorCtr="0" compatLnSpc="1">
            <a:prstTxWarp prst="textNoShape">
              <a:avLst/>
            </a:prstTxWarp>
          </a:bodyPr>
          <a:lstStyle>
            <a:lvl1pPr defTabSz="1014413">
              <a:defRPr sz="1600"/>
            </a:lvl1pPr>
          </a:lstStyle>
          <a:p>
            <a:endParaRPr lang="en-US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68688" y="6915150"/>
            <a:ext cx="3213100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370" tIns="50685" rIns="101370" bIns="50685" numCol="1" anchor="t" anchorCtr="0" compatLnSpc="1">
            <a:prstTxWarp prst="textNoShape">
              <a:avLst/>
            </a:prstTxWarp>
          </a:bodyPr>
          <a:lstStyle>
            <a:lvl1pPr algn="ctr" defTabSz="1014413">
              <a:defRPr sz="1600"/>
            </a:lvl1pPr>
          </a:lstStyle>
          <a:p>
            <a:endParaRPr lang="en-US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73925" y="6915150"/>
            <a:ext cx="2114550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370" tIns="50685" rIns="101370" bIns="50685" numCol="1" anchor="t" anchorCtr="0" compatLnSpc="1">
            <a:prstTxWarp prst="textNoShape">
              <a:avLst/>
            </a:prstTxWarp>
          </a:bodyPr>
          <a:lstStyle>
            <a:lvl1pPr algn="r" defTabSz="1014413">
              <a:defRPr sz="1600"/>
            </a:lvl1pPr>
          </a:lstStyle>
          <a:p>
            <a:fld id="{5D7E6302-17E0-477B-8FF7-25E18215945B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014413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defTabSz="1014413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2pPr>
      <a:lvl3pPr algn="l" defTabSz="1014413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3pPr>
      <a:lvl4pPr algn="l" defTabSz="1014413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4pPr>
      <a:lvl5pPr algn="l" defTabSz="1014413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5pPr>
      <a:lvl6pPr marL="457200" algn="l" defTabSz="1014413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6pPr>
      <a:lvl7pPr marL="914400" algn="l" defTabSz="1014413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7pPr>
      <a:lvl8pPr marL="1371600" algn="l" defTabSz="1014413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8pPr>
      <a:lvl9pPr marL="1828800" algn="l" defTabSz="1014413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79413" indent="-379413" algn="l" defTabSz="1014413" rtl="0" eaLnBrk="1" fontAlgn="base" hangingPunct="1">
        <a:spcBef>
          <a:spcPct val="20000"/>
        </a:spcBef>
        <a:spcAft>
          <a:spcPct val="0"/>
        </a:spcAft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23913" indent="-317500" algn="l" defTabSz="1014413" rtl="0" eaLnBrk="1" fontAlgn="base" hangingPunct="1">
        <a:spcBef>
          <a:spcPct val="20000"/>
        </a:spcBef>
        <a:spcAft>
          <a:spcPct val="0"/>
        </a:spcAft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66825" indent="-252413" algn="l" defTabSz="1014413" rtl="0" eaLnBrk="1" fontAlgn="base" hangingPunct="1">
        <a:spcBef>
          <a:spcPct val="20000"/>
        </a:spcBef>
        <a:spcAft>
          <a:spcPct val="0"/>
        </a:spcAft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73238" indent="-252413" algn="l" defTabSz="1014413" rtl="0" eaLnBrk="1" fontAlgn="base" hangingPunct="1">
        <a:spcBef>
          <a:spcPct val="20000"/>
        </a:spcBef>
        <a:spcAft>
          <a:spcPct val="0"/>
        </a:spcAft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1238" indent="-254000" algn="l" defTabSz="1014413" rtl="0" eaLnBrk="1" fontAlgn="base" hangingPunct="1">
        <a:spcBef>
          <a:spcPct val="20000"/>
        </a:spcBef>
        <a:spcAft>
          <a:spcPct val="0"/>
        </a:spcAft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8918" y="228600"/>
            <a:ext cx="9621558" cy="5114365"/>
          </a:xfrm>
        </p:spPr>
        <p:txBody>
          <a:bodyPr/>
          <a:lstStyle/>
          <a:p>
            <a:pPr algn="ctr"/>
            <a:r>
              <a:rPr lang="ru-RU" dirty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</a:rPr>
              <a:t>Клубное объединение «Моя Семья</a:t>
            </a:r>
            <a:r>
              <a:rPr lang="ru-RU" dirty="0" smtClean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</a:rPr>
              <a:t>»</a:t>
            </a:r>
            <a:br>
              <a:rPr lang="ru-RU" dirty="0" smtClean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ru-RU" dirty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</a:rPr>
              <a:t/>
            </a:r>
            <a:br>
              <a:rPr lang="ru-RU" dirty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Ежемесячный проект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СППС +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ОчУмелые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ручки»</a:t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Представляет</a:t>
            </a:r>
            <a: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Десерты без выпечки за 30 минут.</a:t>
            </a:r>
            <a:b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1224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150475" cy="761285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34472"/>
            <a:ext cx="9220200" cy="6612404"/>
          </a:xfrm>
        </p:spPr>
        <p:txBody>
          <a:bodyPr/>
          <a:lstStyle/>
          <a:p>
            <a:pPr marL="0" indent="0">
              <a:buNone/>
            </a:pPr>
            <a:r>
              <a:rPr lang="ru-RU" sz="4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Нет. В холодильник не поставили – сразу нарезали)))</a:t>
            </a:r>
          </a:p>
          <a:p>
            <a:endParaRPr lang="ru-RU" sz="4000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40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4000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r">
              <a:buNone/>
            </a:pPr>
            <a:r>
              <a:rPr lang="ru-RU" sz="4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Нам </a:t>
            </a:r>
            <a:r>
              <a:rPr lang="ru-RU" sz="4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 надо сделать презентацию!</a:t>
            </a:r>
          </a:p>
          <a:p>
            <a:pPr marL="0" indent="0">
              <a:buNone/>
            </a:pPr>
            <a:endParaRPr lang="ru-RU" sz="4000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4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Поставили </a:t>
            </a:r>
            <a:r>
              <a:rPr lang="ru-RU" sz="4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холодильник и пошли делать эту презентацию.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8480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401672" y="1846730"/>
            <a:ext cx="5629834" cy="5441575"/>
          </a:xfrm>
        </p:spPr>
        <p:txBody>
          <a:bodyPr/>
          <a:lstStyle/>
          <a:p>
            <a:r>
              <a:rPr lang="ru-RU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Тик-так-тик-так…</a:t>
            </a:r>
            <a:br>
              <a:rPr lang="ru-RU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ru-RU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25 мин и презентация готова.</a:t>
            </a:r>
            <a:br>
              <a:rPr lang="ru-RU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endParaRPr lang="ru-RU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8305" y="525140"/>
            <a:ext cx="2857143" cy="38095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84989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94446"/>
            <a:ext cx="9220200" cy="977153"/>
          </a:xfrm>
        </p:spPr>
        <p:txBody>
          <a:bodyPr/>
          <a:lstStyle/>
          <a:p>
            <a:r>
              <a:rPr lang="ru-RU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Наш «Творожный домик»:</a:t>
            </a:r>
            <a:br>
              <a:rPr lang="ru-RU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endParaRPr lang="ru-RU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435" y="1447800"/>
            <a:ext cx="9381565" cy="5299075"/>
          </a:xfrm>
        </p:spPr>
        <p:txBody>
          <a:bodyPr/>
          <a:lstStyle/>
          <a:p>
            <a:r>
              <a:rPr lang="ru-RU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две </a:t>
            </a:r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пачки творога</a:t>
            </a:r>
          </a:p>
          <a:p>
            <a:r>
              <a:rPr lang="ru-RU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три </a:t>
            </a:r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пачки печенья сахарного </a:t>
            </a:r>
          </a:p>
          <a:p>
            <a:r>
              <a:rPr lang="ru-RU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100г </a:t>
            </a:r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сливочного масла для начинки +50 г для глазури</a:t>
            </a:r>
          </a:p>
          <a:p>
            <a:r>
              <a:rPr lang="ru-RU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сахарная </a:t>
            </a:r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пудра (кладем сколько хотим)</a:t>
            </a:r>
          </a:p>
          <a:p>
            <a:r>
              <a:rPr lang="ru-RU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какао </a:t>
            </a:r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порошок</a:t>
            </a:r>
          </a:p>
          <a:p>
            <a:r>
              <a:rPr lang="ru-RU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немного </a:t>
            </a:r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мармелада (можно добавлять все, что нравится)</a:t>
            </a:r>
          </a:p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r>
              <a:rPr lang="ru-RU" sz="2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… </a:t>
            </a:r>
            <a:r>
              <a:rPr lang="ru-RU" sz="2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половину шоколадки съели в процессе работы)))</a:t>
            </a:r>
          </a:p>
          <a:p>
            <a:pPr marL="0" indent="0">
              <a:buNone/>
            </a:pPr>
            <a:endParaRPr lang="ru-RU" sz="2400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r>
              <a:rPr lang="ru-RU" sz="2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И </a:t>
            </a:r>
            <a:r>
              <a:rPr lang="ru-RU" sz="2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море смеха и удовольствия от общения!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6701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>
              <a:buNone/>
            </a:pPr>
            <a:endParaRPr lang="ru-RU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0" indent="0" algn="r">
              <a:buNone/>
            </a:pPr>
            <a:endParaRPr lang="ru-RU" sz="2000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r">
              <a:buNone/>
            </a:pPr>
            <a:r>
              <a:rPr lang="ru-RU" i="1" u="sng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 </a:t>
            </a:r>
            <a:r>
              <a:rPr lang="ru-RU" i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«Домика»: </a:t>
            </a:r>
            <a:r>
              <a:rPr lang="ru-RU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кг. 50 г.</a:t>
            </a:r>
            <a:endParaRPr lang="ru-RU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r">
              <a:buNone/>
            </a:pPr>
            <a:r>
              <a:rPr lang="ru-RU" i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Время приготовления: </a:t>
            </a:r>
            <a:r>
              <a:rPr lang="ru-RU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мин.</a:t>
            </a:r>
          </a:p>
          <a:p>
            <a:pPr marL="0" indent="0" algn="r">
              <a:buNone/>
            </a:pPr>
            <a:endParaRPr lang="ru-RU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r">
              <a:buNone/>
            </a:pPr>
            <a:r>
              <a:rPr lang="ru-RU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Постояв </a:t>
            </a:r>
            <a:r>
              <a:rPr lang="ru-RU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холодильнике 25 </a:t>
            </a:r>
            <a:r>
              <a:rPr lang="ru-RU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мин.,  </a:t>
            </a:r>
            <a:r>
              <a:rPr lang="ru-RU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десерт отлично нарезался ))</a:t>
            </a:r>
          </a:p>
          <a:p>
            <a:pPr marL="0" indent="0">
              <a:buNone/>
            </a:pPr>
            <a:endParaRPr lang="ru-RU" sz="2400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4800" b="1" i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Ням-ням</a:t>
            </a:r>
            <a:r>
              <a:rPr lang="ru-RU" sz="4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)))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94" y="298134"/>
            <a:ext cx="4114800" cy="30861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8624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71366" y="228599"/>
            <a:ext cx="6179110" cy="342003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4500" i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Десерт </a:t>
            </a:r>
            <a:br>
              <a:rPr lang="ru-RU" sz="4500" i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500" i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«Творожный домик»</a:t>
            </a:r>
            <a:br>
              <a:rPr lang="ru-RU" sz="4500" i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500" i="1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222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10150475" cy="761285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9220200" cy="42941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429419"/>
            <a:ext cx="9220200" cy="6241257"/>
          </a:xfrm>
        </p:spPr>
        <p:txBody>
          <a:bodyPr/>
          <a:lstStyle/>
          <a:p>
            <a:pPr marL="0" indent="0">
              <a:buNone/>
            </a:pPr>
            <a:r>
              <a:rPr lang="ru-RU" sz="48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Мы выложили на стол:</a:t>
            </a:r>
          </a:p>
          <a:p>
            <a:r>
              <a:rPr lang="ru-RU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две </a:t>
            </a:r>
            <a:r>
              <a:rPr lang="ru-R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пачки творога</a:t>
            </a:r>
          </a:p>
          <a:p>
            <a:r>
              <a:rPr lang="ru-RU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две </a:t>
            </a:r>
            <a:r>
              <a:rPr lang="ru-R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пачки печенья сахарного </a:t>
            </a:r>
          </a:p>
          <a:p>
            <a:r>
              <a:rPr lang="ru-RU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100г </a:t>
            </a:r>
            <a:r>
              <a:rPr lang="ru-R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сливочного масла</a:t>
            </a:r>
          </a:p>
          <a:p>
            <a:r>
              <a:rPr lang="ru-RU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сахарную </a:t>
            </a:r>
            <a:r>
              <a:rPr lang="ru-R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пудру</a:t>
            </a:r>
          </a:p>
          <a:p>
            <a:r>
              <a:rPr lang="ru-RU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какао </a:t>
            </a:r>
            <a:r>
              <a:rPr lang="ru-R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порошок</a:t>
            </a:r>
          </a:p>
          <a:p>
            <a:r>
              <a:rPr lang="ru-RU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половину </a:t>
            </a:r>
            <a:r>
              <a:rPr lang="ru-R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шоколадки </a:t>
            </a:r>
          </a:p>
        </p:txBody>
      </p:sp>
    </p:spTree>
    <p:extLst>
      <p:ext uri="{BB962C8B-B14F-4D97-AF65-F5344CB8AC3E}">
        <p14:creationId xmlns:p14="http://schemas.microsoft.com/office/powerpoint/2010/main" val="177794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150475" cy="7589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799" y="267855"/>
            <a:ext cx="9525001" cy="6479020"/>
          </a:xfrm>
        </p:spPr>
        <p:txBody>
          <a:bodyPr/>
          <a:lstStyle/>
          <a:p>
            <a:pPr marL="0" indent="0">
              <a:buNone/>
            </a:pPr>
            <a:r>
              <a:rPr lang="ru-RU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Печеньки</a:t>
            </a:r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выложить на лист фольги по три в ряд</a:t>
            </a: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.</a:t>
            </a:r>
          </a:p>
          <a:p>
            <a:pPr marL="0" indent="0">
              <a:buNone/>
            </a:pPr>
            <a:endParaRPr lang="ru-RU" sz="1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marL="0" indent="0">
              <a:buNone/>
            </a:pP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Творог</a:t>
            </a:r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, масло и сахарную пудру перемешали вилкой</a:t>
            </a: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.</a:t>
            </a:r>
          </a:p>
          <a:p>
            <a:pPr marL="0" indent="0">
              <a:buNone/>
            </a:pPr>
            <a:endParaRPr lang="ru-RU" sz="18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marL="0" indent="0">
              <a:buNone/>
            </a:pPr>
            <a:endParaRPr lang="ru-RU" sz="1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marL="0" indent="0">
              <a:buNone/>
            </a:pPr>
            <a:endParaRPr lang="ru-RU" sz="18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marL="0" indent="0">
              <a:buNone/>
            </a:pPr>
            <a:endParaRPr lang="ru-RU" sz="1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marL="0" indent="0">
              <a:buNone/>
            </a:pPr>
            <a:endParaRPr lang="ru-RU" sz="18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marL="0" indent="0">
              <a:buNone/>
            </a:pPr>
            <a:endParaRPr lang="ru-RU" sz="1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marL="0" indent="0">
              <a:buNone/>
            </a:pPr>
            <a:endParaRPr lang="ru-RU" sz="18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marL="0" indent="0">
              <a:buNone/>
            </a:pPr>
            <a:endParaRPr lang="ru-RU" sz="1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marL="0" indent="0">
              <a:buNone/>
            </a:pPr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Увидели на столе остатки мармелада</a:t>
            </a: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…</a:t>
            </a:r>
          </a:p>
          <a:p>
            <a:pPr marL="0" indent="0">
              <a:buNone/>
            </a:pPr>
            <a:endParaRPr lang="ru-RU" sz="1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marL="0" indent="0">
              <a:buNone/>
            </a:pPr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… нарезали и добавили в нашу начинку.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29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15636"/>
            <a:ext cx="9220200" cy="955964"/>
          </a:xfrm>
        </p:spPr>
        <p:txBody>
          <a:bodyPr/>
          <a:lstStyle/>
          <a:p>
            <a:r>
              <a:rPr lang="ru-RU" sz="3600" i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А потом добавили и </a:t>
            </a:r>
            <a:r>
              <a:rPr lang="ru-RU" sz="3600" i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печеньки</a:t>
            </a:r>
            <a:r>
              <a:rPr lang="ru-RU" sz="3600" i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, которые раскрошились.</a:t>
            </a:r>
            <a:br>
              <a:rPr lang="ru-RU" sz="3600" i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endParaRPr lang="ru-RU" sz="3600" i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533237"/>
            <a:ext cx="6902257" cy="51766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5979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8941" y="430306"/>
            <a:ext cx="9256059" cy="941294"/>
          </a:xfrm>
        </p:spPr>
        <p:txBody>
          <a:bodyPr/>
          <a:lstStyle/>
          <a:p>
            <a:r>
              <a:rPr lang="ru-RU" sz="39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Выложили начинку на центральный ряд печенья.</a:t>
            </a:r>
            <a:br>
              <a:rPr lang="ru-RU" sz="39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endParaRPr lang="ru-RU" sz="39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242" y="1537447"/>
            <a:ext cx="7065433" cy="529907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869044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91" y="0"/>
            <a:ext cx="10119784" cy="758983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2047" y="142408"/>
            <a:ext cx="9215717" cy="790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Подняли крайние ряды печенья,  чтоб получился домик. Прижали …. </a:t>
            </a:r>
          </a:p>
          <a:p>
            <a:endParaRPr lang="ru-RU" sz="44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4400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4400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4400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Начинка начала выползать с обоих концов…</a:t>
            </a:r>
          </a:p>
          <a:p>
            <a: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…И мы открыли еще пачку печенья )))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6883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0150475" cy="761285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799" y="62754"/>
            <a:ext cx="9619129" cy="7198658"/>
          </a:xfrm>
        </p:spPr>
        <p:txBody>
          <a:bodyPr/>
          <a:lstStyle/>
          <a:p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Смешали сахарную пудру с какао порошком и, добавив немного воды, довели до кипения</a:t>
            </a:r>
            <a: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endParaRPr lang="ru-RU" sz="44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sz="4400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sz="28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Сняли с плиты и добавили 50г сливочного масла.</a:t>
            </a:r>
          </a:p>
          <a:p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Залили наш «Домик» глазурью.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5575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799" y="430306"/>
            <a:ext cx="9619129" cy="941294"/>
          </a:xfrm>
        </p:spPr>
        <p:txBody>
          <a:bodyPr/>
          <a:lstStyle/>
          <a:p>
            <a:r>
              <a:rPr lang="ru-RU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Присыпали вафельной крошкой)</a:t>
            </a:r>
            <a:br>
              <a:rPr lang="ru-RU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endParaRPr lang="ru-RU" i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537447"/>
            <a:ext cx="7065433" cy="52990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7669937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</TotalTime>
  <Words>251</Words>
  <Application>Microsoft Office PowerPoint</Application>
  <PresentationFormat>Произвольный</PresentationFormat>
  <Paragraphs>66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5" baseType="lpstr">
      <vt:lpstr>Arial</vt:lpstr>
      <vt:lpstr>Тема Office</vt:lpstr>
      <vt:lpstr>Клубное объединение «Моя Семья»  Ежемесячный проект  «СППС + ОчУмелые ручки»  Представляет Десерты без выпечки за 30 минут. </vt:lpstr>
      <vt:lpstr>Десерт  «Творожный домик» </vt:lpstr>
      <vt:lpstr>Презентация PowerPoint</vt:lpstr>
      <vt:lpstr>Презентация PowerPoint</vt:lpstr>
      <vt:lpstr>А потом добавили и печеньки, которые раскрошились. </vt:lpstr>
      <vt:lpstr>Выложили начинку на центральный ряд печенья. </vt:lpstr>
      <vt:lpstr>Презентация PowerPoint</vt:lpstr>
      <vt:lpstr>Презентация PowerPoint</vt:lpstr>
      <vt:lpstr>Присыпали вафельной крошкой) </vt:lpstr>
      <vt:lpstr>Презентация PowerPoint</vt:lpstr>
      <vt:lpstr>Тик-так-тик-так… 25 мин и презентация готова. </vt:lpstr>
      <vt:lpstr>Наш «Творожный домик»: 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Клубное объединение «Моя Семья» Ежемесячный проект «СППС + ОчУмелые ручки» Представляет Десерты без выпечки за 30 минут.</dc:title>
  <dc:creator>L K</dc:creator>
  <cp:lastModifiedBy>L K</cp:lastModifiedBy>
  <cp:revision>6</cp:revision>
  <dcterms:created xsi:type="dcterms:W3CDTF">2014-10-15T09:46:00Z</dcterms:created>
  <dcterms:modified xsi:type="dcterms:W3CDTF">2014-10-15T10:37:41Z</dcterms:modified>
</cp:coreProperties>
</file>