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A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rosheezrenie.ru/" TargetMode="External"/><Relationship Id="rId2" Type="http://schemas.openxmlformats.org/officeDocument/2006/relationships/hyperlink" Target="http://comp-docto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48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Рекомендации по сохранению зрения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4293096"/>
            <a:ext cx="4186808" cy="2141592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Подготовила студентка</a:t>
            </a:r>
          </a:p>
          <a:p>
            <a:pPr algn="r">
              <a:buNone/>
            </a:pPr>
            <a:r>
              <a:rPr lang="ru-RU" dirty="0" smtClean="0"/>
              <a:t>5 группы 4 курса </a:t>
            </a:r>
          </a:p>
          <a:p>
            <a:pPr algn="r">
              <a:buNone/>
            </a:pPr>
            <a:r>
              <a:rPr lang="ru-RU" dirty="0" smtClean="0"/>
              <a:t>Лечебного факультета</a:t>
            </a:r>
          </a:p>
          <a:p>
            <a:pPr algn="r">
              <a:buNone/>
            </a:pPr>
            <a:r>
              <a:rPr lang="ru-RU" dirty="0" smtClean="0"/>
              <a:t>Бачек Анастасия Юрьевна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1044116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983272"/>
            <a:ext cx="727280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3525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сохранить зрение при просмотре телевизора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экрана должно быть в 5 раз больше его диагонали;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просмотре телевизора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днем задергивайте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шторы, а вечером –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включайте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неяркий свет;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позволяйте глазам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отдыхать: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полчаса делайте перерывы по 5 мин;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смотрите телевизор не более 3 часов в день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26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80528" y="-387424"/>
            <a:ext cx="13177464" cy="7560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76875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сохранить зрение при работе за компьютером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6912768" cy="4176464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проводите за компьютером максимум 4 часа в день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расстояние от экрана компьютера до глаз должно составлять минимум 30 см;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моргайте чаще или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применяйте увлажняющие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капли для глаз;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делайте 15-минутные перерывы через каждый час работы;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если Вы носите очки, надевайте их, работая за компьютером;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49e5b630e72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608" y="-603448"/>
            <a:ext cx="11089232" cy="8064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62A22"/>
                </a:solidFill>
                <a:latin typeface="Times New Roman" pitchFamily="18" charset="0"/>
                <a:cs typeface="Times New Roman" pitchFamily="18" charset="0"/>
              </a:rPr>
              <a:t>Как сохранить зрение при чтении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616624"/>
          </a:xfrm>
        </p:spPr>
        <p:txBody>
          <a:bodyPr numCol="2">
            <a:noAutofit/>
          </a:bodyPr>
          <a:lstStyle/>
          <a:p>
            <a:pPr lvl="0">
              <a:buBlip>
                <a:blip r:embed="rId3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читайте в лежачем положении;</a:t>
            </a:r>
          </a:p>
          <a:p>
            <a:pPr lvl="0">
              <a:buBlip>
                <a:blip r:embed="rId3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держите книгу на расстоянии не менее 30 см от глаз;</a:t>
            </a:r>
          </a:p>
          <a:p>
            <a:pPr lvl="0">
              <a:buBlip>
                <a:blip r:embed="rId3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свет на открытую страницу должен падать сверху с левой стороны;</a:t>
            </a:r>
          </a:p>
          <a:p>
            <a:pPr lvl="0">
              <a:buBlip>
                <a:blip r:embed="rId3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читайте при плохом освещении;</a:t>
            </a:r>
          </a:p>
          <a:p>
            <a:pPr lvl="0">
              <a:buBlip>
                <a:blip r:embed="rId3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отвлекайтесь от книги каждые 60 минут и отводите зрение вдаль на несколько минут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8ae41d2afdc.jpg"/>
          <p:cNvPicPr>
            <a:picLocks noChangeAspect="1"/>
          </p:cNvPicPr>
          <p:nvPr/>
        </p:nvPicPr>
        <p:blipFill>
          <a:blip r:embed="rId2" cstate="print">
            <a:lum bright="24000" contrast="-48000"/>
          </a:blip>
          <a:stretch>
            <a:fillRect/>
          </a:stretch>
        </p:blipFill>
        <p:spPr>
          <a:xfrm>
            <a:off x="4211960" y="0"/>
            <a:ext cx="4932040" cy="3806918"/>
          </a:xfrm>
          <a:prstGeom prst="rect">
            <a:avLst/>
          </a:prstGeom>
        </p:spPr>
      </p:pic>
      <p:pic>
        <p:nvPicPr>
          <p:cNvPr id="4" name="Рисунок 3" descr="3XxB8.jpg"/>
          <p:cNvPicPr>
            <a:picLocks noChangeAspect="1"/>
          </p:cNvPicPr>
          <p:nvPr/>
        </p:nvPicPr>
        <p:blipFill>
          <a:blip r:embed="rId3" cstate="print">
            <a:lum bright="26000" contrast="-39000"/>
          </a:blip>
          <a:stretch>
            <a:fillRect/>
          </a:stretch>
        </p:blipFill>
        <p:spPr>
          <a:xfrm>
            <a:off x="0" y="0"/>
            <a:ext cx="4211960" cy="4211960"/>
          </a:xfrm>
          <a:prstGeom prst="rect">
            <a:avLst/>
          </a:prstGeom>
        </p:spPr>
      </p:pic>
      <p:pic>
        <p:nvPicPr>
          <p:cNvPr id="8" name="Рисунок 7" descr="plavanie.jpg"/>
          <p:cNvPicPr>
            <a:picLocks noChangeAspect="1"/>
          </p:cNvPicPr>
          <p:nvPr/>
        </p:nvPicPr>
        <p:blipFill>
          <a:blip r:embed="rId4" cstate="print">
            <a:lum bright="12000" contrast="-37000"/>
          </a:blip>
          <a:stretch>
            <a:fillRect/>
          </a:stretch>
        </p:blipFill>
        <p:spPr>
          <a:xfrm>
            <a:off x="0" y="3429000"/>
            <a:ext cx="5076056" cy="3429000"/>
          </a:xfrm>
          <a:prstGeom prst="rect">
            <a:avLst/>
          </a:prstGeom>
        </p:spPr>
      </p:pic>
      <p:pic>
        <p:nvPicPr>
          <p:cNvPr id="7" name="Рисунок 6" descr="d23b8c3f3aa6.jpg"/>
          <p:cNvPicPr>
            <a:picLocks noChangeAspect="1"/>
          </p:cNvPicPr>
          <p:nvPr/>
        </p:nvPicPr>
        <p:blipFill>
          <a:blip r:embed="rId5" cstate="print">
            <a:lum bright="21000" contrast="-28000"/>
          </a:blip>
          <a:stretch>
            <a:fillRect/>
          </a:stretch>
        </p:blipFill>
        <p:spPr>
          <a:xfrm>
            <a:off x="5076057" y="3807042"/>
            <a:ext cx="4067944" cy="3050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ПО ФИЗИЧЕСКОЙ АКТИВНОСТИ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41376"/>
            <a:ext cx="8712968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Наиболее полезными видами спорта для хорошего зрения считаются теннис и бадминтон. Благодаря им глазные мышцы тренируются, так как взгляд во время игры постоянно следит за перемещениями волана или мяча. Плавание также эффективно, потому что оно способствует поддержанию нормального кровообращения в районе шейных позвонков, а сохранение зрения без этого невозможно.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laz.jpg"/>
          <p:cNvPicPr>
            <a:picLocks noChangeAspect="1"/>
          </p:cNvPicPr>
          <p:nvPr/>
        </p:nvPicPr>
        <p:blipFill>
          <a:blip r:embed="rId2" cstate="print">
            <a:lum bright="44000" contrast="-6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626968" cy="936104"/>
          </a:xfrm>
        </p:spPr>
        <p:txBody>
          <a:bodyPr/>
          <a:lstStyle/>
          <a:p>
            <a:r>
              <a:rPr lang="ru-RU" dirty="0" smtClean="0"/>
              <a:t>Гимнастика для глаз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Выберите по 1-2 упражнению из каждого комплекса и выполняйте их 2 раза в день.  Выполнение этих комплексов упражнений для глаз займет не более 5 минут. А пользу, которую вы получите, трудно переоценить: сохранить и даже, в некоторых случаях, улучшить зрение эти упражнения помогут вполне.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Комплекс для релаксации</a:t>
            </a:r>
          </a:p>
          <a:p>
            <a:pPr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591" y="1196752"/>
            <a:ext cx="8982409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для улучшения циркуляции крови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018" y="1484784"/>
            <a:ext cx="8796982" cy="482453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для тренировки мышц глазного яблока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776864" cy="513712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для тренировки мышц хрусталика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7920880" cy="490283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для тонуса век и кожи вокруг глаз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637529" cy="443077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Введение.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Общие рекомендации по сохранению зрения.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Рекомендации по рациону питанию.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сохранить зрение при просмотре телевизора.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сохранить зрение при работе за компьютером.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сохранить зрение при чтении.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Рекомендации по физической активности.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Выполнение всех этих рекомендаций не займет много времени и сил, но поможет всем, как можно дольше видеть жизнь в ярких, насыщенных красках! Ведь наше зрение, как и здоровье в целом — это самая важная драгоценность в мире, которая зависит, прежде всего от того, как мы ее будем беречь.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842992" cy="1143000"/>
          </a:xfrm>
        </p:spPr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hlinkClick r:id="rId2"/>
              </a:rPr>
              <a:t>http://comp-doctor.ru</a:t>
            </a:r>
            <a:r>
              <a:rPr lang="en-US" sz="3200" dirty="0" smtClean="0">
                <a:hlinkClick r:id="rId2"/>
              </a:rPr>
              <a:t>/</a:t>
            </a:r>
            <a:endParaRPr lang="ru-RU" sz="3200" dirty="0" smtClean="0"/>
          </a:p>
          <a:p>
            <a:r>
              <a:rPr lang="en-US" sz="3200" dirty="0" smtClean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www.horosheezrenie.ru/</a:t>
            </a:r>
            <a:endParaRPr lang="ru-RU" sz="3200" dirty="0" smtClean="0"/>
          </a:p>
          <a:p>
            <a:r>
              <a:rPr lang="en-US" sz="3200" dirty="0" smtClean="0">
                <a:hlinkClick r:id="rId4"/>
              </a:rPr>
              <a:t>https://ru.wikipedia.org</a:t>
            </a:r>
            <a:r>
              <a:rPr lang="en-US" sz="3200" dirty="0" smtClean="0">
                <a:hlinkClick r:id="rId4"/>
              </a:rPr>
              <a:t>/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80110" lvl="1" indent="-5143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Комплекс для релаксации</a:t>
            </a:r>
          </a:p>
          <a:p>
            <a:pPr marL="880110" lvl="1" indent="-5143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Комплекс для улучшения циркуляции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крови</a:t>
            </a:r>
          </a:p>
          <a:p>
            <a:pPr marL="880110" lvl="1" indent="-5143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Комплекс для тренировки мышц глазного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яблока</a:t>
            </a:r>
          </a:p>
          <a:p>
            <a:pPr marL="880110" lvl="1" indent="-5143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Комплекс для тренировки мышц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хрусталика</a:t>
            </a:r>
          </a:p>
          <a:p>
            <a:pPr marL="880110" lvl="1" indent="-5143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Комплекс для тонуса век и кожи вокруг глаз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Заключение.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Список литературы.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t-blue-grey.jpg"/>
          <p:cNvPicPr>
            <a:picLocks noChangeAspect="1"/>
          </p:cNvPicPr>
          <p:nvPr/>
        </p:nvPicPr>
        <p:blipFill>
          <a:blip r:embed="rId2" cstate="print">
            <a:lum bright="15000" contrast="-44000"/>
          </a:blip>
          <a:stretch>
            <a:fillRect/>
          </a:stretch>
        </p:blipFill>
        <p:spPr>
          <a:xfrm>
            <a:off x="-396552" y="0"/>
            <a:ext cx="972108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зрения человека формировались веками в ходе эволюции. Однако, как оказалось, на данный момент они плохо приспособлены к той нагрузке, которой мы их ежедневно подвергаем. В результате более 300 миллионов жителей нашей планеты жалуются на проблемы, связанные с плохим зрением. Одной из причин этому является длительная работа за компьютером, продолжительный просмотр телепередач, неправильное питание и многие другие факторы.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РЕКОМЕНДАЦИИ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Используйте качественное освещение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Начиная работу за компьютером или приступая к чтению, обратите внимание на расположение источника света. По возможности садитесь спиной к окну или лампе.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Делайте перерывы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зрения нуждаются в отдыхе, особенно при напряженной работе. Возьмите за правило каждые полчаса прерываться хотя бы на 5 минут.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Защищайте глаза от солнца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Большинство людей ошибочно полагают, что ультрафиолет опасен только в летний период. Однако это не так. Следует защищать глаза от солнечных лучей на протяжении всего года.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Почаще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гуляйте.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Прогулки на свежем воздухе благотворно влияют на весь организм, в том числе и на зрение. Ведь на природе мы расслабляемся и расслабляем свои глаза.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2605363_1301122275_1289463217_vzaporozhskoyoblastisniziliscenynanekotoryeprodukty.jpg"/>
          <p:cNvPicPr>
            <a:picLocks noChangeAspect="1"/>
          </p:cNvPicPr>
          <p:nvPr/>
        </p:nvPicPr>
        <p:blipFill>
          <a:blip r:embed="rId2" cstate="print">
            <a:lum bright="43000" contrast="-5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РЕКОМЕНДАЦИИ ПО РАЦИОНУ 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958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сохранения хорошего зрения следует выбирать продукты питания, которые богаты витаминами и минералами. Они помогут Вам поддержать здоровье глаз и обеспечить их необходимыми веществами для нормального функционирования.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717032"/>
            <a:ext cx="2699792" cy="2630216"/>
          </a:xfrm>
          <a:prstGeom prst="rect">
            <a:avLst/>
          </a:prstGeom>
        </p:spPr>
      </p:pic>
      <p:pic>
        <p:nvPicPr>
          <p:cNvPr id="6" name="Рисунок 5" descr="phpThumb_generated_thumbnail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908720"/>
            <a:ext cx="2699792" cy="238238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332656"/>
            <a:ext cx="6707088" cy="6192688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Витамин 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Он содержится в моркови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печени, зеленом горошке, помидорах, твороге и салате. Имеющийся в витамине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антиоксидант бета-каротин способствует поддержанию остроты зрения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Витамин 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Он содержится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цитрусовых,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смородине и шиповнике. Этот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необходим для защиты от коротковолновых лучей,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вредных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зрения.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1582689172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1428750" cy="238125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7704856" cy="659735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Содержится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больших количествах в сливочном и растительном масле,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орехах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крупах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бобовых, а также чернике.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мощный природный антиоксидант. Витамин E помогает предотвратить развитие таких возрастных нарушений зрения, как катаракта.</a:t>
            </a:r>
          </a:p>
          <a:p>
            <a:pPr algn="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Лютеин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зеаксантин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Данные микроэлементы содержатся практически во всех овощах и фруктах темно-зеленого цвета, а также зерновом хлебе и яйцах. Они также являются антиоксидантами.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</TotalTime>
  <Words>777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Рекомендации по сохранению зрения</vt:lpstr>
      <vt:lpstr>План:</vt:lpstr>
      <vt:lpstr>Слайд 3</vt:lpstr>
      <vt:lpstr>Слайд 4</vt:lpstr>
      <vt:lpstr>ОБЩИЕ РЕКОМЕНДАЦИИ </vt:lpstr>
      <vt:lpstr>Слайд 6</vt:lpstr>
      <vt:lpstr>РЕКОМЕНДАЦИИ ПО РАЦИОНУ ПИТАНИЯ </vt:lpstr>
      <vt:lpstr>Слайд 8</vt:lpstr>
      <vt:lpstr>Слайд 9</vt:lpstr>
      <vt:lpstr>Слайд 10</vt:lpstr>
      <vt:lpstr>Как сохранить зрение при работе за компьютером </vt:lpstr>
      <vt:lpstr>Как сохранить зрение при чтении </vt:lpstr>
      <vt:lpstr>РЕКОМЕНДАЦИИ ПО ФИЗИЧЕСКОЙ АКТИВНОСТИ </vt:lpstr>
      <vt:lpstr>Гимнастика для глаз</vt:lpstr>
      <vt:lpstr>Слайд 15</vt:lpstr>
      <vt:lpstr>Комплекс для улучшения циркуляции крови</vt:lpstr>
      <vt:lpstr>Комплекс для тренировки мышц глазного яблока</vt:lpstr>
      <vt:lpstr>Комплекс для тренировки мышц хрусталика</vt:lpstr>
      <vt:lpstr>Комплекс для тонуса век и кожи вокруг глаз</vt:lpstr>
      <vt:lpstr>Заключение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сохранению зрения</dc:title>
  <cp:lastModifiedBy>1</cp:lastModifiedBy>
  <cp:revision>25</cp:revision>
  <dcterms:modified xsi:type="dcterms:W3CDTF">2015-03-29T16:49:49Z</dcterms:modified>
</cp:coreProperties>
</file>