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6" r:id="rId2"/>
    <p:sldId id="323" r:id="rId3"/>
    <p:sldId id="294" r:id="rId4"/>
    <p:sldId id="295" r:id="rId5"/>
    <p:sldId id="262" r:id="rId6"/>
    <p:sldId id="263" r:id="rId7"/>
    <p:sldId id="317" r:id="rId8"/>
    <p:sldId id="264" r:id="rId9"/>
    <p:sldId id="297" r:id="rId10"/>
    <p:sldId id="298" r:id="rId11"/>
    <p:sldId id="299" r:id="rId12"/>
    <p:sldId id="300" r:id="rId13"/>
    <p:sldId id="324" r:id="rId14"/>
    <p:sldId id="301" r:id="rId15"/>
    <p:sldId id="303" r:id="rId16"/>
    <p:sldId id="304" r:id="rId17"/>
    <p:sldId id="318" r:id="rId18"/>
    <p:sldId id="310" r:id="rId19"/>
    <p:sldId id="296" r:id="rId20"/>
    <p:sldId id="311" r:id="rId21"/>
    <p:sldId id="312" r:id="rId22"/>
    <p:sldId id="313" r:id="rId23"/>
    <p:sldId id="314" r:id="rId24"/>
    <p:sldId id="316" r:id="rId25"/>
    <p:sldId id="319" r:id="rId26"/>
    <p:sldId id="320" r:id="rId27"/>
    <p:sldId id="321" r:id="rId28"/>
    <p:sldId id="32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E752E-33BE-4462-A0AF-EC5E6BA652D2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F6341-7E10-4341-92AC-839A41851F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6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98B800-16AB-454F-AE0D-8FA834D26846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6C1960-B278-467A-8838-AD3E94F06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572560" cy="13681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Наркомания , токсикомания и их трагические последствия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Наркоман ли ваш ребенок? SmolCity.ru - Современный Смолен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95037"/>
            <a:ext cx="5328592" cy="416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1221" y="4776518"/>
            <a:ext cx="2051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курса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группы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лечебного факультета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Горбачёв Виктор Владимирович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4"/>
            <a:ext cx="8146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Признаками наркомании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узкие зрачки, понижение артериального давления,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урежение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сердечного ритма, угнетение дыхания, снижение моторной активности кишечника, сопровождающееся запорами, повышение сухожильных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рефлексов,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наблюдается некоторая неадекватность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поведения.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ото наркоманок до и пос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056" y="4149080"/>
            <a:ext cx="3959863" cy="248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66198" y="5145210"/>
            <a:ext cx="796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514521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5"/>
            <a:ext cx="80391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осмотре наркомана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обращает на себя внимание несоответствие возраста больного и его облика. Подростки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выглядят старше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своих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кожные покровы бледные, с легким желтушным оттенком, сухие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имеется дефицит массы тела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 ходу вен кожа пигментирована, могут быть рубцы или следы инъекций различной давности, нередко вены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тромбированы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отографии наркоманов до и пос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53400"/>
            <a:ext cx="47625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63251" y="513527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4328" y="5137349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821" y="1426418"/>
            <a:ext cx="79671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длительном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приеме наркотиков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высоких дозах в случае их отмены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тяжелый </a:t>
            </a:r>
            <a:r>
              <a:rPr lang="ru-RU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абстинентный синдром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который включает в себя соматические и психические компоненты. К первым относятся боли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суставах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ломящие боли в костях ног и рук,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боли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мышцах спины и ног,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также другие симптомы: тошнота, рвота, диарея, повышение температуры тела, периодические ознобы, колебания артериального давления. Зрачки расширены, аппетит отсутствует. </a:t>
            </a:r>
          </a:p>
        </p:txBody>
      </p:sp>
      <p:pic>
        <p:nvPicPr>
          <p:cNvPr id="9" name="Рисунок 8" descr="Фото наркоманов до и пос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160" y="4288740"/>
            <a:ext cx="3545857" cy="229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28184" y="514520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8326" y="5145208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4"/>
            <a:ext cx="78951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Психические компоненты включают тревогу, беспокойство,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подавленное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настроение,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раздражительность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бессонницу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период абстиненции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резко обостряется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влечение к наркотикам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отографии наркоманок до и пос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24138"/>
            <a:ext cx="3384376" cy="2226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28184" y="513527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8941" y="5145210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4"/>
            <a:ext cx="7895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наркотики вводятся внутривенно. Обычно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инъекционные иглы и шприцы больными не стерилизуются, нередки случаи группового использования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шприца. У таких больных часто выявляются случаи заболевания вирусным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гепатитом, токсическими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гепатитами.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Среди этой группы больных также высок риск заболевания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8184" y="513527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8941" y="5145210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метамфетам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653" y="4197068"/>
            <a:ext cx="3736531" cy="248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8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4"/>
            <a:ext cx="81111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Наркотическая зависимость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подчинение всей жизни употреблению наркотиков, поиску денег на их приобретение. Другие стороны жизни игнорируются либо им уделяется значительно меньше внимания. Человек попадает в зависимость, перестает быть способным контролировать своё поведение, у него изменяется вся система ценностей, круг потребностей.</a:t>
            </a:r>
          </a:p>
        </p:txBody>
      </p:sp>
      <p:pic>
        <p:nvPicPr>
          <p:cNvPr id="9" name="Picture 2" descr="Лица наркоман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05992"/>
            <a:ext cx="3528392" cy="226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28184" y="514521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5145210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4"/>
            <a:ext cx="79671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мере привыкания наркотики становятся необходимыми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получения удовольствия, а для борьбы с мучительными симптомами абстиненции. В таком состоянии наркоманы представляют большую социальную опасность,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могут совершить любой проступок, в том числе тяжкое преступление, только для того, чтобы добыть необходимые средства для приобретения наркотиков. </a:t>
            </a:r>
          </a:p>
        </p:txBody>
      </p:sp>
      <p:pic>
        <p:nvPicPr>
          <p:cNvPr id="2050" name="Picture 2" descr="Лица наркоман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621" y="4293096"/>
            <a:ext cx="3712734" cy="231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20355" y="515695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5139338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Проблемы токсикомании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Проблемы токсикомании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484784"/>
            <a:ext cx="8137977" cy="2160240"/>
          </a:xfrm>
        </p:spPr>
        <p:txBody>
          <a:bodyPr>
            <a:normAutofit fontScale="32500" lnSpcReduction="2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Впервые </a:t>
            </a:r>
            <a:r>
              <a:rPr lang="ru-RU" sz="7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токсикомания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 была зафиксирована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в 1960 г. в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США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поступило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сообщение,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что подростки доводят себя до состояния наркотического опьянения путём вдыхания различных газообразных веществ (бензин, растворители, лаки, краски и др.). </a:t>
            </a:r>
            <a:br>
              <a:rPr lang="ru-RU" sz="7400" dirty="0">
                <a:latin typeface="Times New Roman" pitchFamily="18" charset="0"/>
                <a:cs typeface="Times New Roman" pitchFamily="18" charset="0"/>
              </a:rPr>
            </a:b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Большинство впервые пробуют </a:t>
            </a:r>
            <a:r>
              <a:rPr lang="ru-RU" sz="7400" dirty="0" err="1">
                <a:latin typeface="Times New Roman" pitchFamily="18" charset="0"/>
                <a:cs typeface="Times New Roman" pitchFamily="18" charset="0"/>
              </a:rPr>
              <a:t>ингалянты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 в 12-14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лет. Среди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 токсикоманов в основном подростки.    </a:t>
            </a:r>
          </a:p>
          <a:p>
            <a:pPr fontAlgn="auto">
              <a:spcAft>
                <a:spcPts val="0"/>
              </a:spcAft>
              <a:defRPr/>
            </a:pPr>
            <a:endParaRPr lang="ru-RU" sz="1800" dirty="0"/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645024"/>
            <a:ext cx="381847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6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Проблемы токсикомании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65143"/>
            <a:ext cx="8068816" cy="305549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Среди токсикоманий наиболее часто встречаются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1)Токсикомания успокоительными и снотворными средствами;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2)Ингаляционная, когда с целью одурманивания вдыхаются 	пары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средств бытовой и промышленной химии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3)Токсикомания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других средств, относящихся к 	антиаллергическим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другим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лекарственным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препаратам.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Рисунок 3" descr="подростковая токсикомания, токсикомания у подрост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20641"/>
            <a:ext cx="2736303" cy="205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9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87099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Введение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Актуальность проблемы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Мотивы наркомании и токсикомании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Проблемы наркомании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Проблемы токсикомании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Выводы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Список использованной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6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токсикомании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152" y="1196752"/>
            <a:ext cx="807524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токсикомании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любопытство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желание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испытать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новые ощущения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стремление не отстать от сверстников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скука. Зависимость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крайне редко, в основном подростки переходят на более тяжелые наркотики.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/>
          </a:p>
        </p:txBody>
      </p:sp>
      <p:pic>
        <p:nvPicPr>
          <p:cNvPr id="5" name="Picture 2" descr="ДОЛГИЙ ВЕК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772" y="4005064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Проблемы токсикомании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3"/>
            <a:ext cx="8075240" cy="226510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3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сформировавшейся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токсикомании - переход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от групповой токсикомании к  одиночному вдыханию паров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ингалянтов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регулярное (в течение дня) вдыхание паров.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Подростки,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которых застали взрослые и «сломали кайф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тут же проявляют свою агрессию, при этом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возобновить ингаляции прямо перед взрослыми.</a:t>
            </a:r>
          </a:p>
          <a:p>
            <a:pPr marL="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12290" name="Picture 2" descr="Стать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3749891"/>
            <a:ext cx="3672408" cy="279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Проблемы токсикомании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484784"/>
            <a:ext cx="8135119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протяжении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длительного времени человек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продолжает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вдыхать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токсические вещества,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в результате может развиться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токсическая энцефалопатия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Подростки буквально на глазах тупеют, становятся заторможенными, плохо ориентируются в окружающей обстановке, не способны быстро принимать нужные решения.</a:t>
            </a:r>
          </a:p>
        </p:txBody>
      </p:sp>
      <p:pic>
        <p:nvPicPr>
          <p:cNvPr id="14338" name="Picture 2" descr="Интернет журнал для женщин &quot; Страница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05064"/>
            <a:ext cx="3672408" cy="241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Проблемы токсикомании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171334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Токсикоманы неспособны усваивать учебный материал – это служит причиной того, что они остаются на второй год и с трудом заканчивают 9 класс. Кроме того при токсикомании серьезно страдают и внутренние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органы.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Через месяц постоянной токсикомании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развиваются необратимые органические поражения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головного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мозга.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Стать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981" y="434225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pPr algn="ctr"/>
            <a:r>
              <a:rPr lang="ru-RU" sz="6600" dirty="0" smtClean="0"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6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Употребление наркотиков - одна из наиболее серьезных молодежных проблем в нашей стране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Количество наркоманов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средний возраст их уменьшается.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Лечение наркотической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зависимости - это целый комплекс медицинских и социальных мероприятий.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Исходя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этого, нельзя рассматривать лечение на стадии сформировавшейся зависимости как единственное средство борьбы с распространением наркомании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Основной акцент должен ставиться на профилактические, превентивные меры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2453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наркотиков вносит существенный ущерб обществу и личности. Основная часть потребителей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наркотиков – молодежь,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и одним из следствий наркомании является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деградация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наиболее активной части населении.</a:t>
            </a:r>
          </a:p>
          <a:p>
            <a:pPr marL="0" indent="0" algn="just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всем мире </a:t>
            </a:r>
            <a:r>
              <a:rPr lang="ru-RU" sz="7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школьные программы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- это наиболее распространенные формы антинаркотического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просвещения.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Параллельно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необходимы </a:t>
            </a:r>
            <a:r>
              <a:rPr lang="ru-RU" sz="7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программы для родителей, учителей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7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профилактика на местном территориальном </a:t>
            </a:r>
            <a:r>
              <a:rPr lang="ru-RU" sz="7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Серьезным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препятствием для повышения 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стране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реабилитационных центров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отделений,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рассчитанных на длительное пребывание больных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образом, на сегодняшний день вопрос о злоупотреблении наркотическими средствами и психотропными веществами 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 никогда является актуальным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его окончательное решение остается за законодателями, врачами и обществом</a:t>
            </a:r>
            <a:r>
              <a:rPr lang="ru-RU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2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z="4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В.С.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Глушанко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/ Общественное здоровье и здравоохранение/ 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редакцией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В.П.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Дейкало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– В.: Издательство ВГМУ, 2011 – 485с. 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Комиссаров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Б.Г., Фоменко А.А. SOS: наркомания. - Ростов н/Д: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"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Феникс", 2000 -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320с.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.http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belstat.gov.by/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ofitsialnaya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statistika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otrasl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istatistiki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naselenie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zdravo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ohranenie_2/godovye-dannye-1995-2011-gody/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zabolevaemost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naseleniya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narkomaniei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-i-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toksikomaniei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Гурски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С. Внимание - наркомания! Пер. с польск.: - М: Медицина,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1988- 144с.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Предупреждение подростковой и юношеской наркомании /Под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редакцией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С.В. Березина, К.С.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Лисецкого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- М.: Институт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Психотерапии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2001-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256с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109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Наркомания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привычка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употреблению наркотических веществ и медицинских препаратов, которые включены в список наркотических лекарственных форм, утвержденный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МЗ РБ,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приводящая к пагубным последствиям для самого человека или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Токсикомания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злоупотребление теми веществами, которые не входят в список наркотиков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1-tub-by.yandex.net/i?id=ba8313bf805a3f2870bf719b1609c223-6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570" y="4725144"/>
            <a:ext cx="2432754" cy="17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1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082" y="116632"/>
            <a:ext cx="8314692" cy="8823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28" y="1052736"/>
            <a:ext cx="8229600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многих проблем, стоящих сегодня перед обществом, проблема наркомании и токсикомании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занимает одно из первых мест.</a:t>
            </a:r>
          </a:p>
          <a:p>
            <a:pPr algn="ctr"/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Динамика заболеваемости </a:t>
            </a:r>
            <a:r>
              <a:rPr lang="ru-RU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населения наркоманией и 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токсикоманией в Республике Беларусь по данным 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belstat.gov.by</a:t>
            </a: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k\Desktop\Новая папка\Новая папка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57" y="3501008"/>
            <a:ext cx="7861054" cy="313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9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76672"/>
            <a:ext cx="8286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Наркомания и токсикомания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важнейшая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требующая постоянного внимания государства, общества, медицинских работников, педагогов, родителей.</a:t>
            </a:r>
          </a:p>
          <a:p>
            <a:pPr algn="just"/>
            <a:r>
              <a:rPr lang="ru-RU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Ведущая роль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устойчивости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неупотреблению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наркотиков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принадлежит педагогам, родителям,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психологам, социологам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работникам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организаций, ответственным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подрастающего поколения.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4581128"/>
            <a:ext cx="1959606" cy="195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301038" cy="18722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Мотивы наркомании</a:t>
            </a:r>
            <a:br>
              <a:rPr lang="ru-RU" sz="44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и токсикомании</a:t>
            </a:r>
            <a:r>
              <a:rPr lang="ru-RU" sz="4400" dirty="0" smtClean="0">
                <a:solidFill>
                  <a:srgbClr val="FFFFFF"/>
                </a:solidFill>
                <a:effectLst/>
              </a:rPr>
              <a:t/>
            </a:r>
            <a:br>
              <a:rPr lang="ru-RU" sz="4400" dirty="0" smtClean="0">
                <a:solidFill>
                  <a:srgbClr val="FFFFFF"/>
                </a:solidFill>
                <a:effectLst/>
              </a:rPr>
            </a:br>
            <a:endParaRPr lang="ru-RU" sz="1800" dirty="0">
              <a:solidFill>
                <a:srgbClr val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Испытание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сильных незнакомых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ощущений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любопытства, от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скуки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Подражание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(«так принято в компании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чувства полного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расслабления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Уход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 чего-то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гнетущего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Неудовлетворенность жизнью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вещества заменяют спиртные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напитки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30120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Лучшее </a:t>
            </a:r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решение — это узнать факты и вообще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начинать </a:t>
            </a:r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употреблять </a:t>
            </a: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наркотики!!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effectLst/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325" y="1484783"/>
            <a:ext cx="86851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Наркотики удовлетворяют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желание уйти от обыденной жизни и забыть личные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установлено, что все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наркотики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приводят к физиологической и психической зависимости с тенденцией к постоянному увеличению дозы.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наркоманов в запущенной стадии лишь посредством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воздержания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почти невозможно, требуется обязательное терапевтическое вмешательство извне.</a:t>
            </a:r>
          </a:p>
        </p:txBody>
      </p:sp>
      <p:pic>
        <p:nvPicPr>
          <p:cNvPr id="8" name="Рисунок 7" descr="Фотографии наркоманов до и пос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58578"/>
            <a:ext cx="3247956" cy="205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79712" y="5201669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1067" y="518986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Проблемы наркомании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94" y="1484784"/>
            <a:ext cx="82551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предметом злоупотребления наиболее часто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встречаются препараты мака, конопли,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стимуляторы, некоторые сердечные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Кроме того, в первую очередь подростками для достижения измененного состояния используются некоторые средства: димедрол,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пипольфен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циклодол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теобромин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т. д., а также летучие органические растворители (путем ингаляции). </a:t>
            </a:r>
          </a:p>
        </p:txBody>
      </p:sp>
      <p:pic>
        <p:nvPicPr>
          <p:cNvPr id="9" name="Рисунок 8" descr="Фото наркоманок до и пос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782" y="4189438"/>
            <a:ext cx="3962411" cy="249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39269" y="5162575"/>
            <a:ext cx="940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5162575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413</TotalTime>
  <Words>1031</Words>
  <Application>Microsoft Office PowerPoint</Application>
  <PresentationFormat>Экран (4:3)</PresentationFormat>
  <Paragraphs>107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Литейная</vt:lpstr>
      <vt:lpstr>Наркомания , токсикомания и их трагические последствия</vt:lpstr>
      <vt:lpstr>План</vt:lpstr>
      <vt:lpstr>Введение</vt:lpstr>
      <vt:lpstr>Актуальность проблемы</vt:lpstr>
      <vt:lpstr>Презентация PowerPoint</vt:lpstr>
      <vt:lpstr>Мотивы наркомании и токсикомании </vt:lpstr>
      <vt:lpstr>Проблемы наркомании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токсикомании</vt:lpstr>
      <vt:lpstr>Проблемы токсикомании</vt:lpstr>
      <vt:lpstr>Проблемы токсикомании</vt:lpstr>
      <vt:lpstr>Проблемы токсикомании</vt:lpstr>
      <vt:lpstr>Проблемы токсикомании</vt:lpstr>
      <vt:lpstr>Проблемы токсикомании</vt:lpstr>
      <vt:lpstr>Проблемы токсикомании</vt:lpstr>
      <vt:lpstr>Выводы</vt:lpstr>
      <vt:lpstr>Выводы</vt:lpstr>
      <vt:lpstr>Выводы</vt:lpstr>
      <vt:lpstr>Выводы</vt:lpstr>
      <vt:lpstr>Список использованной литературы</vt:lpstr>
    </vt:vector>
  </TitlesOfParts>
  <Company>Wolfish 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Наркомания , токсикомания и их трагические последствия.</dc:title>
  <dc:creator>User</dc:creator>
  <cp:lastModifiedBy>pk</cp:lastModifiedBy>
  <cp:revision>46</cp:revision>
  <dcterms:created xsi:type="dcterms:W3CDTF">2012-04-18T16:54:14Z</dcterms:created>
  <dcterms:modified xsi:type="dcterms:W3CDTF">2015-03-18T22:28:04Z</dcterms:modified>
</cp:coreProperties>
</file>