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1" r:id="rId5"/>
    <p:sldId id="276" r:id="rId6"/>
    <p:sldId id="262" r:id="rId7"/>
    <p:sldId id="263" r:id="rId8"/>
    <p:sldId id="264" r:id="rId9"/>
    <p:sldId id="265" r:id="rId10"/>
    <p:sldId id="277" r:id="rId11"/>
    <p:sldId id="266" r:id="rId12"/>
    <p:sldId id="278" r:id="rId13"/>
    <p:sldId id="267" r:id="rId14"/>
    <p:sldId id="268" r:id="rId15"/>
    <p:sldId id="282" r:id="rId16"/>
    <p:sldId id="269" r:id="rId17"/>
    <p:sldId id="270" r:id="rId18"/>
    <p:sldId id="271" r:id="rId19"/>
    <p:sldId id="272" r:id="rId20"/>
    <p:sldId id="279" r:id="rId21"/>
    <p:sldId id="280" r:id="rId22"/>
    <p:sldId id="281" r:id="rId23"/>
    <p:sldId id="283" r:id="rId24"/>
    <p:sldId id="259" r:id="rId25"/>
    <p:sldId id="26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D5ECA-7701-4FA6-8942-E29F62DCF87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91B88-A53D-4F59-9736-AF97E427F8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780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91B88-A53D-4F59-9736-AF97E427F81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094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38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04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859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38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458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58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248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592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315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406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39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7847D-3D5D-4BCC-B5A1-A01B0723C682}" type="datetimeFigureOut">
              <a:rPr lang="ru-RU" smtClean="0"/>
              <a:t>22.03.2015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36285-03C5-44CC-A457-8363ABEA3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3061" y="2420888"/>
            <a:ext cx="891789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Влияние компьютера на человека 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Интернет зависимость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96036" y="4915597"/>
            <a:ext cx="3528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Выполнила:</a:t>
            </a:r>
          </a:p>
          <a:p>
            <a:r>
              <a:rPr lang="ru-RU" dirty="0" smtClean="0"/>
              <a:t>Студентка 4 курса 4 группы</a:t>
            </a:r>
          </a:p>
          <a:p>
            <a:r>
              <a:rPr lang="ru-RU" dirty="0"/>
              <a:t>л</a:t>
            </a:r>
            <a:r>
              <a:rPr lang="ru-RU" dirty="0" smtClean="0"/>
              <a:t>ечебного факультета</a:t>
            </a:r>
          </a:p>
          <a:p>
            <a:r>
              <a:rPr lang="ru-RU" dirty="0" err="1" smtClean="0"/>
              <a:t>Потарикина</a:t>
            </a:r>
            <a:r>
              <a:rPr lang="ru-RU" dirty="0" smtClean="0"/>
              <a:t> В. 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251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SirGray\Downloads\Новая папка (3)\Fotolia_41153254_Subscription_XX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8007735" cy="49685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37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происходит отдаление от настоящей жизни, пользователь все больше времени начинает проводить в той реальности, которую он выбрал на предыдущей стадии. Время нахождения 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увеличивается…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irGray\Downloads\Новая папка (3)\o_internet-addiction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8280920" cy="51845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113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Третья стадия стабилизирующая. Через некоторое время страсть к выбранному взаимодействию становится не такой выраженной, активность в сети гаснет. Человек возвращается в реальность, однако делает он это без всякого желания. Зависимость от интернета сохраняется, но уже в неактивной форме, и усиливается при стрессе или при появлении новых интересных тем.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SirGray\Downloads\Новая папка (3)\12-priznakov-internet-zavisimosti_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776864" cy="53254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C:\Users\SirGray\Downloads\Новая папка (3)\x_d9beb435-300x2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16" y="1268760"/>
            <a:ext cx="7992888" cy="51845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10" y="188640"/>
            <a:ext cx="909357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Факты об интернет-зависимости</a:t>
            </a:r>
            <a:endParaRPr lang="ru-RU" sz="48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057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2646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400" dirty="0" smtClean="0"/>
              <a:t>С</a:t>
            </a:r>
            <a:r>
              <a:rPr lang="ru-RU" sz="3400" dirty="0"/>
              <a:t> 2001 по </a:t>
            </a:r>
            <a:r>
              <a:rPr lang="ru-RU" sz="3400" dirty="0" smtClean="0"/>
              <a:t>2013 </a:t>
            </a:r>
            <a:r>
              <a:rPr lang="ru-RU" sz="3400" dirty="0"/>
              <a:t>год число "граждан" в виртуальных сообществах в США выросло с 0% до </a:t>
            </a:r>
            <a:r>
              <a:rPr lang="ru-RU" sz="3400" dirty="0" smtClean="0"/>
              <a:t>45</a:t>
            </a:r>
            <a:r>
              <a:rPr lang="ru-RU" sz="3400" dirty="0"/>
              <a:t>% от общего количества пользователей. При этом если три года назад социальные сети отнимали в среднем 2 часа 10 минут в день, то всего лишь пару лет спустя -- 5 часов 35 минут. Интересно, что больше всего времени в "</a:t>
            </a:r>
            <a:r>
              <a:rPr lang="ru-RU" sz="3400" dirty="0" err="1"/>
              <a:t>социалках</a:t>
            </a:r>
            <a:r>
              <a:rPr lang="ru-RU" sz="3400" dirty="0"/>
              <a:t>" проводят жители Италии, Великобритании, США (около 6 часов). Бесспорный лидер -- Австралия (почти 7 часов).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irGray\Downloads\Новая папка (3)\интернет-зависимость-лайкомания-фейсбук-218048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2656"/>
            <a:ext cx="6264696" cy="62319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Бессмысленное блуждание по просторам сети приводит к </a:t>
            </a:r>
            <a:r>
              <a:rPr lang="ru-RU" b="1" dirty="0"/>
              <a:t>падению производительности</a:t>
            </a:r>
            <a:r>
              <a:rPr lang="ru-RU" dirty="0"/>
              <a:t> работы на 40% (по данным US </a:t>
            </a:r>
            <a:r>
              <a:rPr lang="ru-RU" dirty="0" err="1"/>
              <a:t>Department</a:t>
            </a:r>
            <a:r>
              <a:rPr lang="ru-RU" dirty="0"/>
              <a:t> </a:t>
            </a:r>
            <a:r>
              <a:rPr lang="ru-RU" dirty="0" err="1"/>
              <a:t>of</a:t>
            </a:r>
            <a:r>
              <a:rPr lang="ru-RU" dirty="0"/>
              <a:t> </a:t>
            </a:r>
            <a:r>
              <a:rPr lang="ru-RU" dirty="0" err="1"/>
              <a:t>Commerce</a:t>
            </a:r>
            <a:r>
              <a:rPr lang="ru-RU" dirty="0"/>
              <a:t>). Пользователи, которые зависят от веб-серфинга, проводят в интернете около 30 часов в неделю, причем на него уходит в 10 раз больше времени, чем на работу или учебу. Исследователь </a:t>
            </a:r>
            <a:r>
              <a:rPr lang="ru-RU" dirty="0" err="1"/>
              <a:t>Дж.Грей</a:t>
            </a:r>
            <a:r>
              <a:rPr lang="ru-RU" dirty="0"/>
              <a:t> считает, что каждый десятый пользователей интернет "болен" навязчивым серфингом, ведущим, в итоге к информационной перегрузке. </a:t>
            </a: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SirGray\Downloads\Новая папка (3)\1172675049_21f16a9341_z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392821" cy="55446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интернет-зависимость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интернет-зависимости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Факты об интернет-зависимости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использованной литературы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96825" y="404664"/>
            <a:ext cx="69847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План презентации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893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583264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Греческие психиатры из Афинского университета выяснили, что именно </a:t>
            </a:r>
            <a:r>
              <a:rPr lang="ru-RU" dirty="0" err="1"/>
              <a:t>компульсивное</a:t>
            </a:r>
            <a:r>
              <a:rPr lang="ru-RU" dirty="0"/>
              <a:t> расстройство -- постоянное желание обновить страничку в </a:t>
            </a:r>
            <a:r>
              <a:rPr lang="ru-RU" dirty="0" err="1"/>
              <a:t>Facebook</a:t>
            </a:r>
            <a:r>
              <a:rPr lang="ru-RU" dirty="0"/>
              <a:t> довело их пациентку до потери работы. Исследование компании </a:t>
            </a:r>
            <a:r>
              <a:rPr lang="ru-RU" dirty="0" err="1"/>
              <a:t>Retrevo</a:t>
            </a:r>
            <a:r>
              <a:rPr lang="ru-RU" dirty="0"/>
              <a:t> продемонстрировало, что 42% опрошенных проверяют аккаунт в </a:t>
            </a:r>
            <a:r>
              <a:rPr lang="ru-RU" dirty="0" err="1"/>
              <a:t>Facebook</a:t>
            </a:r>
            <a:r>
              <a:rPr lang="ru-RU" dirty="0"/>
              <a:t> первым делом после того, как проснутся утром, а 28% пользователей </a:t>
            </a:r>
            <a:r>
              <a:rPr lang="ru-RU" dirty="0" err="1"/>
              <a:t>IPhone</a:t>
            </a:r>
            <a:r>
              <a:rPr lang="ru-RU" dirty="0"/>
              <a:t> заходят в </a:t>
            </a:r>
            <a:r>
              <a:rPr lang="ru-RU" dirty="0" err="1"/>
              <a:t>Twitter</a:t>
            </a:r>
            <a:r>
              <a:rPr lang="ru-RU" dirty="0"/>
              <a:t> перед сном. </a:t>
            </a:r>
          </a:p>
        </p:txBody>
      </p:sp>
    </p:spTree>
    <p:extLst>
      <p:ext uri="{BB962C8B-B14F-4D97-AF65-F5344CB8AC3E}">
        <p14:creationId xmlns:p14="http://schemas.microsoft.com/office/powerpoint/2010/main" val="159289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SirGray\Downloads\Новая папка (3)\internet-zavisimos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96944" cy="63585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65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П</a:t>
            </a:r>
            <a:r>
              <a:rPr lang="ru-RU" dirty="0" smtClean="0"/>
              <a:t>равительство </a:t>
            </a:r>
            <a:r>
              <a:rPr lang="ru-RU" dirty="0"/>
              <a:t>Южной Кореи определило, что около 210 тысяч детей и подростков в возрасте 6-19 лет (2,1% от общего числа) страдают от интернет-зависимости и нуждаются в лечении. Четырем из пяти юношей придется употреблять психотропные препараты, а каждому четвертому или пятому придется лечь в больницу. В 2004 онлайн-опрос 13,5 тысяч корейских пользователей выявил </a:t>
            </a:r>
            <a:r>
              <a:rPr lang="ru-RU" dirty="0" smtClean="0"/>
              <a:t>интернет-</a:t>
            </a:r>
            <a:r>
              <a:rPr lang="ru-RU" dirty="0" err="1" smtClean="0"/>
              <a:t>аддикцию</a:t>
            </a:r>
            <a:r>
              <a:rPr lang="ru-RU" dirty="0" smtClean="0"/>
              <a:t> </a:t>
            </a:r>
            <a:r>
              <a:rPr lang="ru-RU" dirty="0"/>
              <a:t>у 3,5%, а склонность к ней -- у 18,4%. </a:t>
            </a:r>
            <a:r>
              <a:rPr lang="ru-RU" dirty="0" err="1" smtClean="0"/>
              <a:t>Аддикты</a:t>
            </a:r>
            <a:r>
              <a:rPr lang="ru-RU" dirty="0" smtClean="0"/>
              <a:t> </a:t>
            </a:r>
            <a:r>
              <a:rPr lang="ru-RU" dirty="0"/>
              <a:t>жаловались на одиночество, депрессию, ощущение ухода от реальности. </a:t>
            </a:r>
          </a:p>
        </p:txBody>
      </p:sp>
    </p:spTree>
    <p:extLst>
      <p:ext uri="{BB962C8B-B14F-4D97-AF65-F5344CB8AC3E}">
        <p14:creationId xmlns:p14="http://schemas.microsoft.com/office/powerpoint/2010/main" val="37919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SirGray\Downloads\Новая папка (3)\News_41182_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741026" cy="58326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21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На самом деле интернет несет огромную пользу, а </a:t>
            </a:r>
            <a:r>
              <a:rPr lang="ru-RU" dirty="0" smtClean="0"/>
              <a:t>эта презентация </a:t>
            </a:r>
            <a:r>
              <a:rPr lang="ru-RU" dirty="0"/>
              <a:t>является лишь предостережением, так что не следует делать выводы, будто Сеть безоговорочно опасна и вредна. Воспитайте в себе культуру интернет пользования, сделайте это царство безграничных возможностей средством для достижения целей и решения, реальных, а не виртуальных задач. Используйте Всемирную сеть для приобретения необходимых и важных навыков (например, для изучения английского </a:t>
            </a:r>
            <a:r>
              <a:rPr lang="ru-RU" dirty="0" smtClean="0"/>
              <a:t>языка или </a:t>
            </a:r>
            <a:r>
              <a:rPr lang="ru-RU" dirty="0"/>
              <a:t>для обучения быстрой печати и т.п.) и получения информации имеющей практическое значение.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88640"/>
            <a:ext cx="3948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Заключение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https://ru.wikipedia.org</a:t>
            </a:r>
            <a:r>
              <a:rPr lang="en-US" dirty="0" smtClean="0"/>
              <a:t>/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http://</a:t>
            </a:r>
            <a:r>
              <a:rPr lang="en-US" dirty="0" smtClean="0"/>
              <a:t>medportal.ru/budzdorova/advice/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http://</a:t>
            </a:r>
            <a:r>
              <a:rPr lang="en-US" dirty="0" smtClean="0"/>
              <a:t>constructorus.ru/zdorovie/internet-zavisimost.html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http://</a:t>
            </a:r>
            <a:r>
              <a:rPr lang="en-US" dirty="0" smtClean="0"/>
              <a:t>www.psypodderjka.ru/content/view/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http://</a:t>
            </a:r>
            <a:r>
              <a:rPr lang="en-US" dirty="0" smtClean="0"/>
              <a:t>www.km.ru/zdorove/2013/09/06/720026-internet-zavisimost-diagnoz-ili-izbalovannost</a:t>
            </a: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-73323" y="332656"/>
            <a:ext cx="931466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Список использованной литературы</a:t>
            </a:r>
            <a:endParaRPr lang="ru-RU" sz="4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За последнее десятилетие интернет стал неотъемлемой частью жизни для большинства населения. Сегодня любой современный человек хоть раз в день, для общения, работы или просто поиска нужной информации посещает сети всемирной паутины. Безусловно, интернет имеет огромное значение в современном мире и приносит большую пользу человечеству: как неиссякаемый источник информации, доступный способ приобретения навыков и знаний, как незаменимый помощник в работе и бизнесе, как средство проведения и планирования досуга, как место для знакомств и способ поддержания связи. Интернет облегчает выбор и покупку необходимых товаров и услуг, а также позволяет сэкономить на их приобретении…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332656"/>
            <a:ext cx="31602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Введение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перечислять все достоинства и блага сего царства безграничных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можно очень долго,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презентации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хотелось бы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одном негативном последствии сопровождающем распространение интернета по миру – об интернет-зависимости.</a:t>
            </a: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irGray\Downloads\Интернет-зависимость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45688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20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Интерне́т-зави́симость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(или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Интернет-адди́кция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— навязчивое желание подключиться к Интернету, находясь в режиме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off-line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и неспособность завершить сеанс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находясь в режиме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on-line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различных исследований, интернет-зависимыми сегодня являются около 10 % пользователей во всём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мире.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отсутствие официального признания проблемы в России, интернет-зависимость уже принимается в расчёт во многих странах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Финляндии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молодым людям с интернет-зависимостью предоставляют отсрочку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армии.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Китай в 2008 году заявил, что собирается стать пионером в мире по официальному признанию данной зависимости болезнью, и первым начал открывать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в китайских заведениях используют строевую подготовку и электрошок; отмечают изуверские методы лечения, приводившие к смерти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подростков-пациентов.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irGray\Downloads\Новая папка (3)\sfo-computer-300x298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7344816" cy="53650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66252" y="0"/>
            <a:ext cx="63885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Стадии развития </a:t>
            </a:r>
            <a:r>
              <a:rPr lang="ru-RU" sz="4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интернет-</a:t>
            </a:r>
          </a:p>
          <a:p>
            <a:pPr algn="ctr"/>
            <a:r>
              <a:rPr lang="ru-RU" sz="4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зависимости</a:t>
            </a:r>
            <a:endParaRPr lang="ru-RU" sz="4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00600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первой стадии пользователь знакомится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интернетом, узнает о его возможностях и выбирает подходящий для себя вариант виртуальной реальности. Постепенно у человека формирует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в сети, восполняющий ему тот недостаток общения или информации, которого ему не хватает в реальной жизни.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75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453</Words>
  <Application>Microsoft Office PowerPoint</Application>
  <PresentationFormat>Экран (4:3)</PresentationFormat>
  <Paragraphs>39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компьютера на человека интернет зависимость.</dc:title>
  <dc:creator>RePack by Diakov</dc:creator>
  <cp:lastModifiedBy>Ксения</cp:lastModifiedBy>
  <cp:revision>11</cp:revision>
  <dcterms:created xsi:type="dcterms:W3CDTF">2015-03-21T17:55:10Z</dcterms:created>
  <dcterms:modified xsi:type="dcterms:W3CDTF">2015-03-22T19:25:04Z</dcterms:modified>
</cp:coreProperties>
</file>