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8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46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35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966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41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640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67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208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231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44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25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60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1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37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56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28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E7AC2E-80D4-4A62-8EF9-B83B7D1E836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E0301E-81F7-4744-9DE3-9C94C07A8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8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CAFD2-CEC3-4D11-8C8C-311774825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ШКОЛА МОЛОДОГО ИССЛЕДОВАТЕЛЯ </a:t>
            </a:r>
            <a:r>
              <a:rPr lang="ru-RU" b="1" dirty="0" err="1"/>
              <a:t>ВолгГМУ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DBE485-9679-4A24-BDC8-643BCDA6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6393" y="124969"/>
            <a:ext cx="1632938" cy="16438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ECD8BA-9ADE-492F-88ED-71E94ABF8B60}"/>
              </a:ext>
            </a:extLst>
          </p:cNvPr>
          <p:cNvSpPr/>
          <p:nvPr/>
        </p:nvSpPr>
        <p:spPr>
          <a:xfrm>
            <a:off x="2463208" y="4524149"/>
            <a:ext cx="664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Докладчик: Юрченко Олеся Алексеевна</a:t>
            </a:r>
          </a:p>
          <a:p>
            <a:r>
              <a:rPr lang="ru-RU" dirty="0"/>
              <a:t>Студентка 4 курса лечебного факультета </a:t>
            </a:r>
          </a:p>
          <a:p>
            <a:r>
              <a:rPr lang="ru-RU" dirty="0"/>
              <a:t>Волгоградского государственного медицинского университета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F33F1C-8838-4480-B556-1E760DADE27B}"/>
              </a:ext>
            </a:extLst>
          </p:cNvPr>
          <p:cNvSpPr txBox="1"/>
          <p:nvPr/>
        </p:nvSpPr>
        <p:spPr>
          <a:xfrm>
            <a:off x="4841357" y="6262577"/>
            <a:ext cx="28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Витебск 2018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38CB5F-7A5D-4C08-96AC-53886955C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4506" y="5214102"/>
            <a:ext cx="1917494" cy="1643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F991FF-B04B-4A6F-8E22-CABB12EA4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3" y="33209"/>
            <a:ext cx="2553683" cy="13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0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4FB9BB-67AF-40D4-A71D-7520DEDD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718"/>
            <a:ext cx="10515600" cy="4351338"/>
          </a:xfrm>
        </p:spPr>
        <p:txBody>
          <a:bodyPr>
            <a:normAutofit/>
          </a:bodyPr>
          <a:lstStyle/>
          <a:p>
            <a:r>
              <a:rPr dirty="0" lang="ru-RU"/>
              <a:t>Приказ Министерства образования и науки России от 09. 02. 2016 № 95 «Об утверждении федерального государственного образовательного стандарта высшего образования» </a:t>
            </a:r>
          </a:p>
          <a:p>
            <a:r>
              <a:rPr dirty="0" lang="ru-RU"/>
              <a:t>«Концепции долгосрочного социально-экономического развития Российской Федерации на период до 2020 года» (Распоряжение Правительства РФ от 17.11.2008 №1662-р).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90DDF-9188-416A-A509-C9D0C8600164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3" r="18442" t="-1450"/>
          <a:stretch/>
        </p:blipFill>
        <p:spPr>
          <a:xfrm>
            <a:off x="3083443" y="3470186"/>
            <a:ext cx="4617761" cy="29436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DAA67C-5D64-4937-A49E-654AF5CA1BFB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349103" y="3140534"/>
            <a:ext cx="2734340" cy="35210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FCC6E8-1EC9-40DE-81B9-52260D5E7912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505" y="3518428"/>
            <a:ext cx="4147884" cy="27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568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765700-CAED-429D-AFFE-BB4F90EC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170"/>
            <a:ext cx="9443484" cy="1586345"/>
          </a:xfrm>
        </p:spPr>
        <p:txBody>
          <a:bodyPr>
            <a:normAutofit/>
          </a:bodyPr>
          <a:lstStyle/>
          <a:p>
            <a:r>
              <a:rPr lang="ru-RU" b="1" dirty="0"/>
              <a:t>Школа молодого исследователя (далее ШМИ)</a:t>
            </a:r>
            <a:r>
              <a:rPr lang="ru-RU" dirty="0"/>
              <a:t> – проект Совета НОМУС </a:t>
            </a:r>
            <a:r>
              <a:rPr lang="ru-RU" dirty="0" err="1"/>
              <a:t>ВолгГМУ</a:t>
            </a:r>
            <a:r>
              <a:rPr lang="ru-RU" dirty="0"/>
              <a:t>, направленный на создание эффективных технологий обучения студентов научной деятельности, требуемой стандартами образования.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D43E6D6-B9AC-4810-B5E9-BB845CCEFDC6}"/>
              </a:ext>
            </a:extLst>
          </p:cNvPr>
          <p:cNvSpPr/>
          <p:nvPr/>
        </p:nvSpPr>
        <p:spPr>
          <a:xfrm>
            <a:off x="838200" y="2158409"/>
            <a:ext cx="2638647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DECB07B-02D1-4420-ACBD-C211C1CAB6B4}"/>
              </a:ext>
            </a:extLst>
          </p:cNvPr>
          <p:cNvSpPr/>
          <p:nvPr/>
        </p:nvSpPr>
        <p:spPr>
          <a:xfrm>
            <a:off x="838199" y="3285826"/>
            <a:ext cx="2638647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2016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331790D-C75C-4268-8785-45403C4B387D}"/>
              </a:ext>
            </a:extLst>
          </p:cNvPr>
          <p:cNvSpPr/>
          <p:nvPr/>
        </p:nvSpPr>
        <p:spPr>
          <a:xfrm>
            <a:off x="838199" y="4426318"/>
            <a:ext cx="2638647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2017</a:t>
            </a:r>
            <a:endParaRPr lang="ru-RU" sz="4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415D488-CAF6-42BA-BC30-481798BF6DBD}"/>
              </a:ext>
            </a:extLst>
          </p:cNvPr>
          <p:cNvSpPr/>
          <p:nvPr/>
        </p:nvSpPr>
        <p:spPr>
          <a:xfrm>
            <a:off x="838199" y="5495927"/>
            <a:ext cx="2638647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2018</a:t>
            </a:r>
            <a:endParaRPr lang="ru-RU" sz="44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3792E349-944A-4257-8AAB-F7D3260AA072}"/>
              </a:ext>
            </a:extLst>
          </p:cNvPr>
          <p:cNvSpPr/>
          <p:nvPr/>
        </p:nvSpPr>
        <p:spPr>
          <a:xfrm>
            <a:off x="3710763" y="2372787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BC51317E-7892-4108-9381-60D9CB0F91D6}"/>
              </a:ext>
            </a:extLst>
          </p:cNvPr>
          <p:cNvSpPr/>
          <p:nvPr/>
        </p:nvSpPr>
        <p:spPr>
          <a:xfrm>
            <a:off x="3710763" y="3514647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281F8349-CB11-4A11-9188-1B0F67474961}"/>
              </a:ext>
            </a:extLst>
          </p:cNvPr>
          <p:cNvSpPr/>
          <p:nvPr/>
        </p:nvSpPr>
        <p:spPr>
          <a:xfrm>
            <a:off x="3710763" y="4640696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92450C49-5542-4B18-A226-10FD8E199DC6}"/>
              </a:ext>
            </a:extLst>
          </p:cNvPr>
          <p:cNvSpPr/>
          <p:nvPr/>
        </p:nvSpPr>
        <p:spPr>
          <a:xfrm>
            <a:off x="3700130" y="5725931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2089C9EA-91B1-4C61-873B-2E45A0E899E9}"/>
              </a:ext>
            </a:extLst>
          </p:cNvPr>
          <p:cNvSpPr/>
          <p:nvPr/>
        </p:nvSpPr>
        <p:spPr>
          <a:xfrm>
            <a:off x="4944140" y="2228292"/>
            <a:ext cx="1988288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67</a:t>
            </a:r>
            <a:endParaRPr lang="ru-RU" sz="44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F6B83F7-7BA6-4D8F-A99D-61CFC11463AE}"/>
              </a:ext>
            </a:extLst>
          </p:cNvPr>
          <p:cNvSpPr/>
          <p:nvPr/>
        </p:nvSpPr>
        <p:spPr>
          <a:xfrm>
            <a:off x="4944140" y="3331258"/>
            <a:ext cx="1988288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72</a:t>
            </a:r>
            <a:endParaRPr lang="ru-RU" sz="44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1BE1D34B-0DC9-4DB8-B3CA-A19999AE0B2C}"/>
              </a:ext>
            </a:extLst>
          </p:cNvPr>
          <p:cNvSpPr/>
          <p:nvPr/>
        </p:nvSpPr>
        <p:spPr>
          <a:xfrm>
            <a:off x="4944140" y="4434224"/>
            <a:ext cx="1988288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80</a:t>
            </a:r>
            <a:endParaRPr lang="ru-RU" sz="44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B936724B-E323-4DAC-A746-BC07D5351533}"/>
              </a:ext>
            </a:extLst>
          </p:cNvPr>
          <p:cNvSpPr/>
          <p:nvPr/>
        </p:nvSpPr>
        <p:spPr>
          <a:xfrm>
            <a:off x="4922874" y="5537190"/>
            <a:ext cx="1988288" cy="829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85</a:t>
            </a:r>
            <a:endParaRPr lang="ru-RU" sz="4400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7A173FAA-DE2E-4A48-A924-C55B0E0A3EA1}"/>
              </a:ext>
            </a:extLst>
          </p:cNvPr>
          <p:cNvSpPr/>
          <p:nvPr/>
        </p:nvSpPr>
        <p:spPr>
          <a:xfrm>
            <a:off x="7253177" y="2372787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57AAC348-4098-4603-9BB4-3ED880CB01C1}"/>
              </a:ext>
            </a:extLst>
          </p:cNvPr>
          <p:cNvSpPr/>
          <p:nvPr/>
        </p:nvSpPr>
        <p:spPr>
          <a:xfrm>
            <a:off x="7253176" y="3490037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AB996EE8-0067-4633-8DF0-7B89A777C542}"/>
              </a:ext>
            </a:extLst>
          </p:cNvPr>
          <p:cNvSpPr/>
          <p:nvPr/>
        </p:nvSpPr>
        <p:spPr>
          <a:xfrm>
            <a:off x="7253176" y="4640696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B0061AE1-7F21-443C-8CB9-71A3D1FCBB0E}"/>
              </a:ext>
            </a:extLst>
          </p:cNvPr>
          <p:cNvSpPr/>
          <p:nvPr/>
        </p:nvSpPr>
        <p:spPr>
          <a:xfrm>
            <a:off x="7253176" y="5710305"/>
            <a:ext cx="999460" cy="4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DAD92178-6F99-4337-947B-36AA96A5B0E7}"/>
              </a:ext>
            </a:extLst>
          </p:cNvPr>
          <p:cNvSpPr/>
          <p:nvPr/>
        </p:nvSpPr>
        <p:spPr>
          <a:xfrm>
            <a:off x="8713383" y="2141689"/>
            <a:ext cx="1757915" cy="846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327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9258427-0751-448C-A780-81DCD3531559}"/>
              </a:ext>
            </a:extLst>
          </p:cNvPr>
          <p:cNvSpPr/>
          <p:nvPr/>
        </p:nvSpPr>
        <p:spPr>
          <a:xfrm>
            <a:off x="8713382" y="3256555"/>
            <a:ext cx="1757915" cy="846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401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94C1567A-044C-4A09-94CD-DDC2CBF9FCD0}"/>
              </a:ext>
            </a:extLst>
          </p:cNvPr>
          <p:cNvSpPr/>
          <p:nvPr/>
        </p:nvSpPr>
        <p:spPr>
          <a:xfrm>
            <a:off x="8713382" y="4425864"/>
            <a:ext cx="1757915" cy="846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/>
              <a:t>623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4D51929-20D9-4A28-838B-DE1E56AFF08F}"/>
              </a:ext>
            </a:extLst>
          </p:cNvPr>
          <p:cNvSpPr/>
          <p:nvPr/>
        </p:nvSpPr>
        <p:spPr>
          <a:xfrm>
            <a:off x="8713382" y="5537190"/>
            <a:ext cx="1757915" cy="846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865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4641CF6-3345-48B8-AF7B-A7E1F43C3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5529" y="257622"/>
            <a:ext cx="1917494" cy="16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9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B802E-CDFB-4E5D-9538-A39C1EA5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22031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Структура ШМИ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DD80A2-E176-4DFA-9F68-D753B7DA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87" y="1436780"/>
            <a:ext cx="4474537" cy="59859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defTabSz="457200">
              <a:lnSpc>
                <a:spcPct val="90000"/>
              </a:lnSpc>
            </a:pPr>
            <a:r>
              <a:rPr lang="ru-RU" sz="2800" cap="none" dirty="0"/>
              <a:t>Основы научного знания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B81694-8A2E-47F8-878D-FF5711C4D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28" y="2496515"/>
            <a:ext cx="5411972" cy="3606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22DD82-1914-46A2-B5EC-D5CC2C995DAF}"/>
              </a:ext>
            </a:extLst>
          </p:cNvPr>
          <p:cNvSpPr txBox="1"/>
          <p:nvPr/>
        </p:nvSpPr>
        <p:spPr>
          <a:xfrm>
            <a:off x="6974957" y="1436780"/>
            <a:ext cx="4263656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Базы данных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2BF5D1-5174-4DBE-BEE9-65BA3ECA7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172" y="2496515"/>
            <a:ext cx="5411972" cy="36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6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291B10-99D3-4453-A311-0CBD29792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42" y="329611"/>
            <a:ext cx="5637028" cy="132907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ru-RU" sz="2800" cap="none" dirty="0"/>
              <a:t>Оформление научной статьи, литературного обзора и тезисов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31586C-9AFD-421A-9443-7DB2487506A3}"/>
              </a:ext>
            </a:extLst>
          </p:cNvPr>
          <p:cNvSpPr txBox="1"/>
          <p:nvPr/>
        </p:nvSpPr>
        <p:spPr>
          <a:xfrm>
            <a:off x="6861544" y="308345"/>
            <a:ext cx="4951227" cy="164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Подготовка презентации для устного выступления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E98C13-41B6-439E-8368-73EF885B7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637" y="1814556"/>
            <a:ext cx="5776054" cy="3849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A5CE5F-653C-4360-A08A-53B57E0EC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29" y="1814555"/>
            <a:ext cx="5776054" cy="38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1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BD4E2A-CDB4-46C2-98AD-520ABF0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9" y="-9207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Выездные ШМИ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0472CD-8317-411A-A024-353DF2BEB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902" y="864148"/>
            <a:ext cx="4756055" cy="3165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9A59E7-196E-4ABA-8F77-9E196C26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138" y="3445274"/>
            <a:ext cx="4977724" cy="32852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982243-A733-46F0-A963-DA98254F2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044" y="864149"/>
            <a:ext cx="4756054" cy="3165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E61691-E6D7-4481-A026-2F7404F3B35A}"/>
              </a:ext>
            </a:extLst>
          </p:cNvPr>
          <p:cNvSpPr txBox="1"/>
          <p:nvPr/>
        </p:nvSpPr>
        <p:spPr>
          <a:xfrm>
            <a:off x="405902" y="4051163"/>
            <a:ext cx="212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Краснодар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C69202-DC76-405B-A040-FB4B9BC12BCC}"/>
              </a:ext>
            </a:extLst>
          </p:cNvPr>
          <p:cNvSpPr txBox="1"/>
          <p:nvPr/>
        </p:nvSpPr>
        <p:spPr>
          <a:xfrm>
            <a:off x="10028182" y="4146698"/>
            <a:ext cx="192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Ростов</a:t>
            </a:r>
            <a:r>
              <a:rPr lang="ru-RU" dirty="0"/>
              <a:t>-на-Дону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136A51-3920-4D43-AF85-005CB7CC350F}"/>
              </a:ext>
            </a:extLst>
          </p:cNvPr>
          <p:cNvSpPr txBox="1"/>
          <p:nvPr/>
        </p:nvSpPr>
        <p:spPr>
          <a:xfrm>
            <a:off x="8684517" y="6361240"/>
            <a:ext cx="199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Пятигорск</a:t>
            </a:r>
          </a:p>
        </p:txBody>
      </p:sp>
    </p:spTree>
    <p:extLst>
      <p:ext uri="{BB962C8B-B14F-4D97-AF65-F5344CB8AC3E}">
        <p14:creationId xmlns:p14="http://schemas.microsoft.com/office/powerpoint/2010/main" xmlns="" val="11132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3E2FBF-2082-4B2F-8364-B2935EBB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Ближайшие 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A326C5-AF0D-4BB4-8B99-C3CE08680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36" y="1690688"/>
            <a:ext cx="10515600" cy="4351338"/>
          </a:xfrm>
        </p:spPr>
        <p:txBody>
          <a:bodyPr/>
          <a:lstStyle/>
          <a:p>
            <a:r>
              <a:rPr lang="ru-RU" dirty="0"/>
              <a:t>ШМИ «Проектная деятельность»</a:t>
            </a:r>
          </a:p>
          <a:p>
            <a:r>
              <a:rPr lang="ru-RU" dirty="0"/>
              <a:t>ШМИ «Медицинская статистика»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817A74-039E-45C4-954F-0AF2F682B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36" y="2934585"/>
            <a:ext cx="5632139" cy="37532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F75BBE-AA18-464A-86F4-BDEC4A739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548" y="1690688"/>
            <a:ext cx="5773581" cy="38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2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CAFD2-CEC3-4D11-8C8C-311774825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ШКОЛА МОЛОДОГО ИССЛЕДОВАТЕЛЯ </a:t>
            </a:r>
            <a:r>
              <a:rPr lang="ru-RU" b="1" dirty="0" err="1"/>
              <a:t>ВолгГМУ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DBE485-9679-4A24-BDC8-643BCDA6A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6393" y="124969"/>
            <a:ext cx="1632938" cy="16438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ECD8BA-9ADE-492F-88ED-71E94ABF8B60}"/>
              </a:ext>
            </a:extLst>
          </p:cNvPr>
          <p:cNvSpPr/>
          <p:nvPr/>
        </p:nvSpPr>
        <p:spPr>
          <a:xfrm>
            <a:off x="2463208" y="4524149"/>
            <a:ext cx="664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Докладчик: Юрченко Олеся Алексеевна</a:t>
            </a:r>
          </a:p>
          <a:p>
            <a:r>
              <a:rPr lang="ru-RU" dirty="0"/>
              <a:t>Студентка 4 курса лечебного факультета </a:t>
            </a:r>
          </a:p>
          <a:p>
            <a:r>
              <a:rPr lang="ru-RU" dirty="0"/>
              <a:t>Волгоградского государственного медицинского университета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F33F1C-8838-4480-B556-1E760DADE27B}"/>
              </a:ext>
            </a:extLst>
          </p:cNvPr>
          <p:cNvSpPr txBox="1"/>
          <p:nvPr/>
        </p:nvSpPr>
        <p:spPr>
          <a:xfrm>
            <a:off x="4841357" y="6262577"/>
            <a:ext cx="28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Витебск 2018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38CB5F-7A5D-4C08-96AC-53886955C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4506" y="5214102"/>
            <a:ext cx="1917494" cy="1643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F991FF-B04B-4A6F-8E22-CABB12EA4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3" y="33209"/>
            <a:ext cx="2553683" cy="13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171</TotalTime>
  <Words>162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ШКОЛА МОЛОДОГО ИССЛЕДОВАТЕЛЯ ВолгГМУ</vt:lpstr>
      <vt:lpstr>Слайд 2</vt:lpstr>
      <vt:lpstr>Слайд 3</vt:lpstr>
      <vt:lpstr>Структура ШМИ</vt:lpstr>
      <vt:lpstr>Слайд 5</vt:lpstr>
      <vt:lpstr>Выездные ШМИ</vt:lpstr>
      <vt:lpstr>Ближайшие планы</vt:lpstr>
      <vt:lpstr>ШКОЛА МОЛОДОГО ИССЛЕДОВАТЕЛЯ ВолгГМУ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варя</dc:creator>
  <cp:lastModifiedBy>youjr</cp:lastModifiedBy>
  <cp:revision>15</cp:revision>
  <dcterms:created xsi:type="dcterms:W3CDTF">2018-11-05T07:19:18Z</dcterms:created>
  <dcterms:modified xsi:type="dcterms:W3CDTF">2018-11-13T20:32:51Z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1195341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