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9"/>
  </p:notesMasterIdLst>
  <p:sldIdLst>
    <p:sldId id="261" r:id="rId2"/>
    <p:sldId id="263" r:id="rId3"/>
    <p:sldId id="264" r:id="rId4"/>
    <p:sldId id="257" r:id="rId5"/>
    <p:sldId id="258" r:id="rId6"/>
    <p:sldId id="260" r:id="rId7"/>
    <p:sldId id="265" r:id="rId8"/>
  </p:sldIdLst>
  <p:sldSz cx="12192000" cy="6858000"/>
  <p:notesSz cx="6858000" cy="9144000"/>
  <p:defaultTextStyle>
    <a:defPPr>
      <a:defRPr lang="ru-RU"/>
    </a:defPPr>
    <a:lvl1pPr algn="l" rtl="0" fontAlgn="base">
      <a:spcBef>
        <a:spcPct val="0"/>
      </a:spcBef>
      <a:spcAft>
        <a:spcPct val="0"/>
      </a:spcAft>
      <a:defRPr kumimoji="1" kern="1200">
        <a:solidFill>
          <a:schemeClr val="tx1"/>
        </a:solidFill>
        <a:latin typeface="Times New Roman" pitchFamily="18" charset="0"/>
        <a:ea typeface="+mn-ea"/>
        <a:cs typeface="+mn-cs"/>
      </a:defRPr>
    </a:lvl1pPr>
    <a:lvl2pPr marL="457200" algn="l" rtl="0" fontAlgn="base">
      <a:spcBef>
        <a:spcPct val="0"/>
      </a:spcBef>
      <a:spcAft>
        <a:spcPct val="0"/>
      </a:spcAft>
      <a:defRPr kumimoji="1" kern="1200">
        <a:solidFill>
          <a:schemeClr val="tx1"/>
        </a:solidFill>
        <a:latin typeface="Times New Roman" pitchFamily="18" charset="0"/>
        <a:ea typeface="+mn-ea"/>
        <a:cs typeface="+mn-cs"/>
      </a:defRPr>
    </a:lvl2pPr>
    <a:lvl3pPr marL="914400" algn="l" rtl="0" fontAlgn="base">
      <a:spcBef>
        <a:spcPct val="0"/>
      </a:spcBef>
      <a:spcAft>
        <a:spcPct val="0"/>
      </a:spcAft>
      <a:defRPr kumimoji="1" kern="1200">
        <a:solidFill>
          <a:schemeClr val="tx1"/>
        </a:solidFill>
        <a:latin typeface="Times New Roman" pitchFamily="18" charset="0"/>
        <a:ea typeface="+mn-ea"/>
        <a:cs typeface="+mn-cs"/>
      </a:defRPr>
    </a:lvl3pPr>
    <a:lvl4pPr marL="1371600" algn="l" rtl="0" fontAlgn="base">
      <a:spcBef>
        <a:spcPct val="0"/>
      </a:spcBef>
      <a:spcAft>
        <a:spcPct val="0"/>
      </a:spcAft>
      <a:defRPr kumimoji="1" kern="1200">
        <a:solidFill>
          <a:schemeClr val="tx1"/>
        </a:solidFill>
        <a:latin typeface="Times New Roman" pitchFamily="18" charset="0"/>
        <a:ea typeface="+mn-ea"/>
        <a:cs typeface="+mn-cs"/>
      </a:defRPr>
    </a:lvl4pPr>
    <a:lvl5pPr marL="1828800" algn="l" rtl="0" fontAlgn="base">
      <a:spcBef>
        <a:spcPct val="0"/>
      </a:spcBef>
      <a:spcAft>
        <a:spcPct val="0"/>
      </a:spcAft>
      <a:defRPr kumimoji="1" kern="1200">
        <a:solidFill>
          <a:schemeClr val="tx1"/>
        </a:solidFill>
        <a:latin typeface="Times New Roman" pitchFamily="18" charset="0"/>
        <a:ea typeface="+mn-ea"/>
        <a:cs typeface="+mn-cs"/>
      </a:defRPr>
    </a:lvl5pPr>
    <a:lvl6pPr marL="2286000" algn="l" defTabSz="914400" rtl="0" eaLnBrk="1" latinLnBrk="0" hangingPunct="1">
      <a:defRPr kumimoji="1" kern="1200">
        <a:solidFill>
          <a:schemeClr val="tx1"/>
        </a:solidFill>
        <a:latin typeface="Times New Roman" pitchFamily="18" charset="0"/>
        <a:ea typeface="+mn-ea"/>
        <a:cs typeface="+mn-cs"/>
      </a:defRPr>
    </a:lvl6pPr>
    <a:lvl7pPr marL="2743200" algn="l" defTabSz="914400" rtl="0" eaLnBrk="1" latinLnBrk="0" hangingPunct="1">
      <a:defRPr kumimoji="1" kern="1200">
        <a:solidFill>
          <a:schemeClr val="tx1"/>
        </a:solidFill>
        <a:latin typeface="Times New Roman" pitchFamily="18" charset="0"/>
        <a:ea typeface="+mn-ea"/>
        <a:cs typeface="+mn-cs"/>
      </a:defRPr>
    </a:lvl7pPr>
    <a:lvl8pPr marL="3200400" algn="l" defTabSz="914400" rtl="0" eaLnBrk="1" latinLnBrk="0" hangingPunct="1">
      <a:defRPr kumimoji="1" kern="1200">
        <a:solidFill>
          <a:schemeClr val="tx1"/>
        </a:solidFill>
        <a:latin typeface="Times New Roman" pitchFamily="18" charset="0"/>
        <a:ea typeface="+mn-ea"/>
        <a:cs typeface="+mn-cs"/>
      </a:defRPr>
    </a:lvl8pPr>
    <a:lvl9pPr marL="3657600" algn="l" defTabSz="914400" rtl="0" eaLnBrk="1" latinLnBrk="0" hangingPunct="1">
      <a:defRPr kumimoji="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00FF00"/>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016" autoAdjust="0"/>
    <p:restoredTop sz="94660"/>
  </p:normalViewPr>
  <p:slideViewPr>
    <p:cSldViewPr snapToGrid="0">
      <p:cViewPr>
        <p:scale>
          <a:sx n="66" d="100"/>
          <a:sy n="66" d="100"/>
        </p:scale>
        <p:origin x="-72" y="-45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kumimoji="0" sz="1200">
                <a:latin typeface="+mn-lt"/>
              </a:defRPr>
            </a:lvl1pPr>
          </a:lstStyle>
          <a:p>
            <a:pPr>
              <a:defRPr/>
            </a:pPr>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kumimoji="0" sz="1200" smtClean="0">
                <a:latin typeface="+mn-lt"/>
              </a:defRPr>
            </a:lvl1pPr>
          </a:lstStyle>
          <a:p>
            <a:pPr>
              <a:defRPr/>
            </a:pPr>
            <a:fld id="{D8CE8921-6B2F-4725-B874-2E1E0A36134C}" type="datetimeFigureOut">
              <a:rPr lang="ru-RU"/>
              <a:pPr>
                <a:defRPr/>
              </a:pPr>
              <a:t>28.03.2017</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kumimoji="0" sz="120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kumimoji="0" sz="1200" smtClean="0">
                <a:latin typeface="+mn-lt"/>
              </a:defRPr>
            </a:lvl1pPr>
          </a:lstStyle>
          <a:p>
            <a:pPr>
              <a:defRPr/>
            </a:pPr>
            <a:fld id="{25F83AA5-891C-4217-992B-AFB8147BC87A}"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sp>
        <p:nvSpPr>
          <p:cNvPr id="30722" name="Rectangle 2"/>
          <p:cNvSpPr>
            <a:spLocks noChangeArrowheads="1"/>
          </p:cNvSpPr>
          <p:nvPr/>
        </p:nvSpPr>
        <p:spPr bwMode="hidden">
          <a:xfrm>
            <a:off x="3860800" y="0"/>
            <a:ext cx="4470400" cy="6856413"/>
          </a:xfrm>
          <a:prstGeom prst="rect">
            <a:avLst/>
          </a:prstGeom>
          <a:gradFill rotWithShape="0">
            <a:gsLst>
              <a:gs pos="0">
                <a:schemeClr val="bg2"/>
              </a:gs>
              <a:gs pos="50000">
                <a:schemeClr val="bg1"/>
              </a:gs>
              <a:gs pos="100000">
                <a:schemeClr val="bg2"/>
              </a:gs>
            </a:gsLst>
            <a:lin ang="5400000" scaled="1"/>
          </a:gradFill>
          <a:ln w="9525">
            <a:noFill/>
            <a:miter lim="800000"/>
            <a:headEnd/>
            <a:tailEnd/>
          </a:ln>
          <a:effectLst/>
        </p:spPr>
        <p:txBody>
          <a:bodyPr/>
          <a:lstStyle/>
          <a:p>
            <a:endParaRPr lang="ru-RU" sz="2400"/>
          </a:p>
        </p:txBody>
      </p:sp>
      <p:grpSp>
        <p:nvGrpSpPr>
          <p:cNvPr id="30723" name="Group 3"/>
          <p:cNvGrpSpPr>
            <a:grpSpLocks/>
          </p:cNvGrpSpPr>
          <p:nvPr/>
        </p:nvGrpSpPr>
        <p:grpSpPr bwMode="auto">
          <a:xfrm>
            <a:off x="2844800" y="473075"/>
            <a:ext cx="6503988" cy="3490913"/>
            <a:chOff x="1344" y="298"/>
            <a:chExt cx="3073" cy="2199"/>
          </a:xfrm>
        </p:grpSpPr>
        <p:sp>
          <p:nvSpPr>
            <p:cNvPr id="30724" name="Freeform 4"/>
            <p:cNvSpPr>
              <a:spLocks/>
            </p:cNvSpPr>
            <p:nvPr/>
          </p:nvSpPr>
          <p:spPr bwMode="auto">
            <a:xfrm>
              <a:off x="1344" y="1035"/>
              <a:ext cx="1019" cy="907"/>
            </a:xfrm>
            <a:custGeom>
              <a:avLst/>
              <a:gdLst/>
              <a:ahLst/>
              <a:cxnLst>
                <a:cxn ang="0">
                  <a:pos x="0" y="566"/>
                </a:cxn>
                <a:cxn ang="0">
                  <a:pos x="0" y="906"/>
                </a:cxn>
                <a:cxn ang="0">
                  <a:pos x="1014" y="283"/>
                </a:cxn>
                <a:cxn ang="0">
                  <a:pos x="1018" y="307"/>
                </a:cxn>
                <a:cxn ang="0">
                  <a:pos x="869" y="0"/>
                </a:cxn>
                <a:cxn ang="0">
                  <a:pos x="0" y="566"/>
                </a:cxn>
              </a:cxnLst>
              <a:rect l="0" t="0" r="r" b="b"/>
              <a:pathLst>
                <a:path w="1019" h="907">
                  <a:moveTo>
                    <a:pt x="0" y="566"/>
                  </a:moveTo>
                  <a:lnTo>
                    <a:pt x="0" y="906"/>
                  </a:lnTo>
                  <a:lnTo>
                    <a:pt x="1014" y="283"/>
                  </a:lnTo>
                  <a:lnTo>
                    <a:pt x="1018" y="307"/>
                  </a:lnTo>
                  <a:lnTo>
                    <a:pt x="869" y="0"/>
                  </a:lnTo>
                  <a:lnTo>
                    <a:pt x="0" y="566"/>
                  </a:lnTo>
                </a:path>
              </a:pathLst>
            </a:custGeom>
            <a:gradFill rotWithShape="0">
              <a:gsLst>
                <a:gs pos="0">
                  <a:schemeClr val="bg1"/>
                </a:gs>
                <a:gs pos="100000">
                  <a:schemeClr val="bg2"/>
                </a:gs>
              </a:gsLst>
              <a:lin ang="0" scaled="1"/>
            </a:gradFill>
            <a:ln w="9525">
              <a:noFill/>
              <a:round/>
              <a:headEnd type="none" w="sm" len="sm"/>
              <a:tailEnd type="none" w="sm" len="sm"/>
            </a:ln>
            <a:effectLst/>
          </p:spPr>
          <p:txBody>
            <a:bodyPr/>
            <a:lstStyle/>
            <a:p>
              <a:endParaRPr lang="ru-RU"/>
            </a:p>
          </p:txBody>
        </p:sp>
        <p:sp>
          <p:nvSpPr>
            <p:cNvPr id="30725" name="Freeform 5"/>
            <p:cNvSpPr>
              <a:spLocks/>
            </p:cNvSpPr>
            <p:nvPr/>
          </p:nvSpPr>
          <p:spPr bwMode="auto">
            <a:xfrm>
              <a:off x="3398" y="1035"/>
              <a:ext cx="1019" cy="907"/>
            </a:xfrm>
            <a:custGeom>
              <a:avLst/>
              <a:gdLst/>
              <a:ahLst/>
              <a:cxnLst>
                <a:cxn ang="0">
                  <a:pos x="1018" y="566"/>
                </a:cxn>
                <a:cxn ang="0">
                  <a:pos x="1018" y="906"/>
                </a:cxn>
                <a:cxn ang="0">
                  <a:pos x="3" y="283"/>
                </a:cxn>
                <a:cxn ang="0">
                  <a:pos x="0" y="307"/>
                </a:cxn>
                <a:cxn ang="0">
                  <a:pos x="148" y="0"/>
                </a:cxn>
                <a:cxn ang="0">
                  <a:pos x="1018" y="566"/>
                </a:cxn>
              </a:cxnLst>
              <a:rect l="0" t="0" r="r" b="b"/>
              <a:pathLst>
                <a:path w="1019" h="907">
                  <a:moveTo>
                    <a:pt x="1018" y="566"/>
                  </a:moveTo>
                  <a:lnTo>
                    <a:pt x="1018" y="906"/>
                  </a:lnTo>
                  <a:lnTo>
                    <a:pt x="3" y="283"/>
                  </a:lnTo>
                  <a:lnTo>
                    <a:pt x="0" y="307"/>
                  </a:lnTo>
                  <a:lnTo>
                    <a:pt x="148" y="0"/>
                  </a:lnTo>
                  <a:lnTo>
                    <a:pt x="1018" y="566"/>
                  </a:lnTo>
                </a:path>
              </a:pathLst>
            </a:custGeom>
            <a:gradFill rotWithShape="0">
              <a:gsLst>
                <a:gs pos="0">
                  <a:schemeClr val="bg2"/>
                </a:gs>
                <a:gs pos="100000">
                  <a:schemeClr val="bg1"/>
                </a:gs>
              </a:gsLst>
              <a:lin ang="0" scaled="1"/>
            </a:gradFill>
            <a:ln w="9525">
              <a:noFill/>
              <a:round/>
              <a:headEnd type="none" w="sm" len="sm"/>
              <a:tailEnd type="none" w="sm" len="sm"/>
            </a:ln>
            <a:effectLst/>
          </p:spPr>
          <p:txBody>
            <a:bodyPr/>
            <a:lstStyle/>
            <a:p>
              <a:endParaRPr lang="ru-RU"/>
            </a:p>
          </p:txBody>
        </p:sp>
        <p:grpSp>
          <p:nvGrpSpPr>
            <p:cNvPr id="30726" name="Group 6"/>
            <p:cNvGrpSpPr>
              <a:grpSpLocks/>
            </p:cNvGrpSpPr>
            <p:nvPr/>
          </p:nvGrpSpPr>
          <p:grpSpPr bwMode="auto">
            <a:xfrm>
              <a:off x="1571" y="298"/>
              <a:ext cx="2632" cy="2199"/>
              <a:chOff x="1571" y="298"/>
              <a:chExt cx="2632" cy="2199"/>
            </a:xfrm>
          </p:grpSpPr>
          <p:sp>
            <p:nvSpPr>
              <p:cNvPr id="30727" name="AutoShape 7" descr="Green marble"/>
              <p:cNvSpPr>
                <a:spLocks noChangeArrowheads="1"/>
              </p:cNvSpPr>
              <p:nvPr/>
            </p:nvSpPr>
            <p:spPr bwMode="auto">
              <a:xfrm rot="10800000" flipH="1">
                <a:off x="1571" y="298"/>
                <a:ext cx="2631" cy="2198"/>
              </a:xfrm>
              <a:prstGeom prst="triangle">
                <a:avLst>
                  <a:gd name="adj" fmla="val 49995"/>
                </a:avLst>
              </a:prstGeom>
              <a:blipFill dpi="0" rotWithShape="0">
                <a:blip r:embed="rId2"/>
                <a:srcRect/>
                <a:tile tx="0" ty="0" sx="100000" sy="100000" flip="none" algn="tl"/>
              </a:blipFill>
              <a:ln w="12700" cap="sq">
                <a:solidFill>
                  <a:srgbClr val="006633"/>
                </a:solidFill>
                <a:miter lim="800000"/>
                <a:headEnd/>
                <a:tailEnd/>
              </a:ln>
              <a:effectLst/>
            </p:spPr>
            <p:txBody>
              <a:bodyPr/>
              <a:lstStyle/>
              <a:p>
                <a:endParaRPr lang="ru-RU"/>
              </a:p>
            </p:txBody>
          </p:sp>
          <p:sp>
            <p:nvSpPr>
              <p:cNvPr id="30728" name="Freeform 8"/>
              <p:cNvSpPr>
                <a:spLocks/>
              </p:cNvSpPr>
              <p:nvPr/>
            </p:nvSpPr>
            <p:spPr bwMode="auto">
              <a:xfrm>
                <a:off x="1571" y="298"/>
                <a:ext cx="1316" cy="2199"/>
              </a:xfrm>
              <a:custGeom>
                <a:avLst/>
                <a:gdLst/>
                <a:ahLst/>
                <a:cxnLst>
                  <a:cxn ang="0">
                    <a:pos x="1315" y="2198"/>
                  </a:cxn>
                  <a:cxn ang="0">
                    <a:pos x="1315" y="1815"/>
                  </a:cxn>
                  <a:cxn ang="0">
                    <a:pos x="409" y="214"/>
                  </a:cxn>
                  <a:cxn ang="0">
                    <a:pos x="0" y="0"/>
                  </a:cxn>
                  <a:cxn ang="0">
                    <a:pos x="1315" y="2198"/>
                  </a:cxn>
                </a:cxnLst>
                <a:rect l="0" t="0" r="r" b="b"/>
                <a:pathLst>
                  <a:path w="1316" h="2199">
                    <a:moveTo>
                      <a:pt x="1315" y="2198"/>
                    </a:moveTo>
                    <a:lnTo>
                      <a:pt x="1315" y="1815"/>
                    </a:lnTo>
                    <a:lnTo>
                      <a:pt x="409" y="214"/>
                    </a:lnTo>
                    <a:lnTo>
                      <a:pt x="0" y="0"/>
                    </a:lnTo>
                    <a:lnTo>
                      <a:pt x="1315" y="2198"/>
                    </a:lnTo>
                  </a:path>
                </a:pathLst>
              </a:custGeom>
              <a:solidFill>
                <a:srgbClr val="002010">
                  <a:alpha val="50000"/>
                </a:srgbClr>
              </a:solidFill>
              <a:ln w="12700" cap="sq">
                <a:solidFill>
                  <a:srgbClr val="006633"/>
                </a:solidFill>
                <a:prstDash val="solid"/>
                <a:round/>
                <a:headEnd type="none" w="sm" len="sm"/>
                <a:tailEnd type="none" w="sm" len="sm"/>
              </a:ln>
              <a:effectLst/>
            </p:spPr>
            <p:txBody>
              <a:bodyPr/>
              <a:lstStyle/>
              <a:p>
                <a:endParaRPr lang="ru-RU"/>
              </a:p>
            </p:txBody>
          </p:sp>
          <p:sp>
            <p:nvSpPr>
              <p:cNvPr id="30729" name="Freeform 9"/>
              <p:cNvSpPr>
                <a:spLocks/>
              </p:cNvSpPr>
              <p:nvPr/>
            </p:nvSpPr>
            <p:spPr bwMode="auto">
              <a:xfrm>
                <a:off x="1571" y="298"/>
                <a:ext cx="2632" cy="217"/>
              </a:xfrm>
              <a:custGeom>
                <a:avLst/>
                <a:gdLst/>
                <a:ahLst/>
                <a:cxnLst>
                  <a:cxn ang="0">
                    <a:pos x="0" y="0"/>
                  </a:cxn>
                  <a:cxn ang="0">
                    <a:pos x="409" y="216"/>
                  </a:cxn>
                  <a:cxn ang="0">
                    <a:pos x="2279" y="216"/>
                  </a:cxn>
                  <a:cxn ang="0">
                    <a:pos x="2631" y="0"/>
                  </a:cxn>
                  <a:cxn ang="0">
                    <a:pos x="0" y="0"/>
                  </a:cxn>
                </a:cxnLst>
                <a:rect l="0" t="0" r="r" b="b"/>
                <a:pathLst>
                  <a:path w="2632" h="217">
                    <a:moveTo>
                      <a:pt x="0" y="0"/>
                    </a:moveTo>
                    <a:lnTo>
                      <a:pt x="409" y="216"/>
                    </a:lnTo>
                    <a:lnTo>
                      <a:pt x="2279" y="216"/>
                    </a:lnTo>
                    <a:lnTo>
                      <a:pt x="2631" y="0"/>
                    </a:lnTo>
                    <a:lnTo>
                      <a:pt x="0" y="0"/>
                    </a:lnTo>
                  </a:path>
                </a:pathLst>
              </a:custGeom>
              <a:solidFill>
                <a:srgbClr val="71BB96">
                  <a:alpha val="50000"/>
                </a:srgbClr>
              </a:solidFill>
              <a:ln w="12700" cap="sq">
                <a:solidFill>
                  <a:srgbClr val="006633"/>
                </a:solidFill>
                <a:prstDash val="solid"/>
                <a:round/>
                <a:headEnd type="none" w="sm" len="sm"/>
                <a:tailEnd type="none" w="sm" len="sm"/>
              </a:ln>
              <a:effectLst/>
            </p:spPr>
            <p:txBody>
              <a:bodyPr/>
              <a:lstStyle/>
              <a:p>
                <a:endParaRPr lang="ru-RU"/>
              </a:p>
            </p:txBody>
          </p:sp>
          <p:sp>
            <p:nvSpPr>
              <p:cNvPr id="30730" name="Freeform 10"/>
              <p:cNvSpPr>
                <a:spLocks/>
              </p:cNvSpPr>
              <p:nvPr/>
            </p:nvSpPr>
            <p:spPr bwMode="auto">
              <a:xfrm>
                <a:off x="2886" y="298"/>
                <a:ext cx="1317" cy="2199"/>
              </a:xfrm>
              <a:custGeom>
                <a:avLst/>
                <a:gdLst/>
                <a:ahLst/>
                <a:cxnLst>
                  <a:cxn ang="0">
                    <a:pos x="0" y="2198"/>
                  </a:cxn>
                  <a:cxn ang="0">
                    <a:pos x="0" y="1815"/>
                  </a:cxn>
                  <a:cxn ang="0">
                    <a:pos x="906" y="214"/>
                  </a:cxn>
                  <a:cxn ang="0">
                    <a:pos x="1316" y="0"/>
                  </a:cxn>
                  <a:cxn ang="0">
                    <a:pos x="0" y="2198"/>
                  </a:cxn>
                </a:cxnLst>
                <a:rect l="0" t="0" r="r" b="b"/>
                <a:pathLst>
                  <a:path w="1317" h="2199">
                    <a:moveTo>
                      <a:pt x="0" y="2198"/>
                    </a:moveTo>
                    <a:lnTo>
                      <a:pt x="0" y="1815"/>
                    </a:lnTo>
                    <a:lnTo>
                      <a:pt x="906" y="214"/>
                    </a:lnTo>
                    <a:lnTo>
                      <a:pt x="1316" y="0"/>
                    </a:lnTo>
                    <a:lnTo>
                      <a:pt x="0" y="2198"/>
                    </a:lnTo>
                  </a:path>
                </a:pathLst>
              </a:custGeom>
              <a:solidFill>
                <a:srgbClr val="006633">
                  <a:alpha val="50000"/>
                </a:srgbClr>
              </a:solidFill>
              <a:ln w="12700" cap="sq">
                <a:solidFill>
                  <a:srgbClr val="006633"/>
                </a:solidFill>
                <a:prstDash val="solid"/>
                <a:round/>
                <a:headEnd type="none" w="sm" len="sm"/>
                <a:tailEnd type="none" w="sm" len="sm"/>
              </a:ln>
              <a:effectLst/>
            </p:spPr>
            <p:txBody>
              <a:bodyPr/>
              <a:lstStyle/>
              <a:p>
                <a:endParaRPr lang="ru-RU"/>
              </a:p>
            </p:txBody>
          </p:sp>
        </p:grpSp>
        <p:sp>
          <p:nvSpPr>
            <p:cNvPr id="30731" name="Rectangle 11"/>
            <p:cNvSpPr>
              <a:spLocks noChangeArrowheads="1"/>
            </p:cNvSpPr>
            <p:nvPr/>
          </p:nvSpPr>
          <p:spPr bwMode="auto">
            <a:xfrm>
              <a:off x="1344" y="1631"/>
              <a:ext cx="3069" cy="310"/>
            </a:xfrm>
            <a:prstGeom prst="rect">
              <a:avLst/>
            </a:prstGeom>
            <a:gradFill rotWithShape="0">
              <a:gsLst>
                <a:gs pos="0">
                  <a:schemeClr val="bg2"/>
                </a:gs>
                <a:gs pos="50000">
                  <a:schemeClr val="folHlink"/>
                </a:gs>
                <a:gs pos="100000">
                  <a:schemeClr val="bg2"/>
                </a:gs>
              </a:gsLst>
              <a:lin ang="0" scaled="1"/>
            </a:gradFill>
            <a:ln w="9525">
              <a:noFill/>
              <a:miter lim="800000"/>
              <a:headEnd/>
              <a:tailEnd/>
            </a:ln>
            <a:effectLst/>
          </p:spPr>
          <p:txBody>
            <a:bodyPr/>
            <a:lstStyle/>
            <a:p>
              <a:endParaRPr lang="ru-RU"/>
            </a:p>
          </p:txBody>
        </p:sp>
      </p:grpSp>
      <p:sp>
        <p:nvSpPr>
          <p:cNvPr id="30732" name="Rectangle 12"/>
          <p:cNvSpPr>
            <a:spLocks noGrp="1" noChangeArrowheads="1"/>
          </p:cNvSpPr>
          <p:nvPr>
            <p:ph type="ctrTitle" sz="quarter"/>
          </p:nvPr>
        </p:nvSpPr>
        <p:spPr>
          <a:xfrm>
            <a:off x="914400" y="3886200"/>
            <a:ext cx="10363200" cy="1143000"/>
          </a:xfrm>
        </p:spPr>
        <p:txBody>
          <a:bodyPr/>
          <a:lstStyle>
            <a:lvl1pPr algn="ctr">
              <a:defRPr/>
            </a:lvl1pPr>
          </a:lstStyle>
          <a:p>
            <a:r>
              <a:rPr lang="ru-RU"/>
              <a:t>Образец заголовка</a:t>
            </a:r>
          </a:p>
        </p:txBody>
      </p:sp>
      <p:sp>
        <p:nvSpPr>
          <p:cNvPr id="30733" name="Rectangle 13"/>
          <p:cNvSpPr>
            <a:spLocks noGrp="1" noChangeArrowheads="1"/>
          </p:cNvSpPr>
          <p:nvPr>
            <p:ph type="subTitle" sz="quarter" idx="1"/>
          </p:nvPr>
        </p:nvSpPr>
        <p:spPr>
          <a:xfrm>
            <a:off x="1828800" y="5410200"/>
            <a:ext cx="8534400" cy="1295400"/>
          </a:xfrm>
        </p:spPr>
        <p:txBody>
          <a:bodyPr/>
          <a:lstStyle>
            <a:lvl1pPr marL="0" indent="0" algn="ctr">
              <a:buFont typeface="Wingdings" pitchFamily="2" charset="2"/>
              <a:buNone/>
              <a:defRPr/>
            </a:lvl1pPr>
          </a:lstStyle>
          <a:p>
            <a:r>
              <a:rPr lang="ru-RU"/>
              <a:t>Правка образца подзаголовка</a:t>
            </a:r>
          </a:p>
        </p:txBody>
      </p:sp>
      <p:sp>
        <p:nvSpPr>
          <p:cNvPr id="30734" name="Rectangle 14"/>
          <p:cNvSpPr>
            <a:spLocks noGrp="1" noChangeArrowheads="1"/>
          </p:cNvSpPr>
          <p:nvPr>
            <p:ph type="dt" sz="quarter" idx="2"/>
          </p:nvPr>
        </p:nvSpPr>
        <p:spPr>
          <a:xfrm>
            <a:off x="914400" y="0"/>
            <a:ext cx="2540000" cy="457200"/>
          </a:xfrm>
        </p:spPr>
        <p:txBody>
          <a:bodyPr/>
          <a:lstStyle>
            <a:lvl1pPr>
              <a:defRPr/>
            </a:lvl1pPr>
          </a:lstStyle>
          <a:p>
            <a:fld id="{6DF03D0E-A25D-46DF-99D3-0753BC8FD6A4}" type="datetimeFigureOut">
              <a:rPr lang="ru-RU"/>
              <a:pPr/>
              <a:t>28.03.2017</a:t>
            </a:fld>
            <a:endParaRPr lang="ru-RU"/>
          </a:p>
        </p:txBody>
      </p:sp>
      <p:sp>
        <p:nvSpPr>
          <p:cNvPr id="30735" name="Rectangle 15"/>
          <p:cNvSpPr>
            <a:spLocks noGrp="1" noChangeArrowheads="1"/>
          </p:cNvSpPr>
          <p:nvPr>
            <p:ph type="ftr" sz="quarter" idx="3"/>
          </p:nvPr>
        </p:nvSpPr>
        <p:spPr>
          <a:xfrm>
            <a:off x="4165600" y="0"/>
            <a:ext cx="3860800" cy="457200"/>
          </a:xfrm>
        </p:spPr>
        <p:txBody>
          <a:bodyPr/>
          <a:lstStyle>
            <a:lvl1pPr>
              <a:defRPr/>
            </a:lvl1pPr>
          </a:lstStyle>
          <a:p>
            <a:endParaRPr lang="ru-RU"/>
          </a:p>
        </p:txBody>
      </p:sp>
      <p:sp>
        <p:nvSpPr>
          <p:cNvPr id="30736" name="Rectangle 16"/>
          <p:cNvSpPr>
            <a:spLocks noGrp="1" noChangeArrowheads="1"/>
          </p:cNvSpPr>
          <p:nvPr>
            <p:ph type="sldNum" sz="quarter" idx="4"/>
          </p:nvPr>
        </p:nvSpPr>
        <p:spPr>
          <a:xfrm>
            <a:off x="8737600" y="0"/>
            <a:ext cx="2540000" cy="457200"/>
          </a:xfrm>
        </p:spPr>
        <p:txBody>
          <a:bodyPr/>
          <a:lstStyle>
            <a:lvl1pPr>
              <a:defRPr/>
            </a:lvl1pPr>
          </a:lstStyle>
          <a:p>
            <a:fld id="{DD982251-9922-42CE-B896-2D7B271A7954}"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4" name="Дата 3"/>
          <p:cNvSpPr>
            <a:spLocks noGrp="1"/>
          </p:cNvSpPr>
          <p:nvPr>
            <p:ph type="dt" sz="half" idx="10"/>
          </p:nvPr>
        </p:nvSpPr>
        <p:spPr/>
        <p:txBody>
          <a:bodyPr/>
          <a:lstStyle>
            <a:lvl1pPr>
              <a:defRPr/>
            </a:lvl1pPr>
          </a:lstStyle>
          <a:p>
            <a:fld id="{77358518-F287-476B-9E90-86094B98E5FF}" type="datetimeFigureOut">
              <a:rPr lang="ru-RU"/>
              <a:pPr/>
              <a:t>28.03.2017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29885CC-E373-4ECF-BCA5-81E313947141}"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212263" y="228600"/>
            <a:ext cx="2776537" cy="5791200"/>
          </a:xfrm>
        </p:spPr>
        <p:txBody>
          <a:bodyPr vert="eaVert"/>
          <a:lstStyle/>
          <a:p>
            <a:r>
              <a:rPr lang="en-US"/>
              <a:t>Образец заголовка</a:t>
            </a:r>
            <a:endParaRPr lang="ru-RU"/>
          </a:p>
        </p:txBody>
      </p:sp>
      <p:sp>
        <p:nvSpPr>
          <p:cNvPr id="3" name="Вертикальный текст 2"/>
          <p:cNvSpPr>
            <a:spLocks noGrp="1"/>
          </p:cNvSpPr>
          <p:nvPr>
            <p:ph type="body" orient="vert" idx="1"/>
          </p:nvPr>
        </p:nvSpPr>
        <p:spPr>
          <a:xfrm>
            <a:off x="882650" y="228600"/>
            <a:ext cx="8177213" cy="5791200"/>
          </a:xfrm>
        </p:spPr>
        <p:txBody>
          <a:bodyPr vert="eaVert"/>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4" name="Дата 3"/>
          <p:cNvSpPr>
            <a:spLocks noGrp="1"/>
          </p:cNvSpPr>
          <p:nvPr>
            <p:ph type="dt" sz="half" idx="10"/>
          </p:nvPr>
        </p:nvSpPr>
        <p:spPr/>
        <p:txBody>
          <a:bodyPr/>
          <a:lstStyle>
            <a:lvl1pPr>
              <a:defRPr/>
            </a:lvl1pPr>
          </a:lstStyle>
          <a:p>
            <a:fld id="{E44DE4CB-A4F3-4E5E-AE40-150F504E656D}" type="datetimeFigureOut">
              <a:rPr lang="ru-RU"/>
              <a:pPr/>
              <a:t>28.03.2017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8348400-9182-411B-BF3C-CA12F217C8A7}"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a:t>Образец заголовка</a:t>
            </a:r>
            <a:endParaRPr lang="ru-RU"/>
          </a:p>
        </p:txBody>
      </p:sp>
      <p:sp>
        <p:nvSpPr>
          <p:cNvPr id="3" name="Содержимое 2"/>
          <p:cNvSpPr>
            <a:spLocks noGrp="1"/>
          </p:cNvSpPr>
          <p:nvPr>
            <p:ph idx="1"/>
          </p:nvPr>
        </p:nvSpPr>
        <p:spPr/>
        <p:txBody>
          <a:body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4" name="Дата 3"/>
          <p:cNvSpPr>
            <a:spLocks noGrp="1"/>
          </p:cNvSpPr>
          <p:nvPr>
            <p:ph type="dt" sz="half" idx="10"/>
          </p:nvPr>
        </p:nvSpPr>
        <p:spPr/>
        <p:txBody>
          <a:bodyPr/>
          <a:lstStyle>
            <a:lvl1pPr>
              <a:defRPr/>
            </a:lvl1pPr>
          </a:lstStyle>
          <a:p>
            <a:fld id="{69796799-CF09-4263-A8CE-6CAF0E592BB3}" type="datetimeFigureOut">
              <a:rPr lang="ru-RU"/>
              <a:pPr/>
              <a:t>28.03.2017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0150CA5-45AD-4A5F-99F7-60ACD713D633}"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613" y="4406900"/>
            <a:ext cx="10363200" cy="1362075"/>
          </a:xfrm>
        </p:spPr>
        <p:txBody>
          <a:bodyPr anchor="t"/>
          <a:lstStyle>
            <a:lvl1pPr algn="l">
              <a:defRPr sz="4000" b="1" cap="all"/>
            </a:lvl1pPr>
          </a:lstStyle>
          <a:p>
            <a:r>
              <a:rPr lang="en-US"/>
              <a:t>Образец заголовка</a:t>
            </a:r>
            <a:endParaRPr lang="ru-RU"/>
          </a:p>
        </p:txBody>
      </p:sp>
      <p:sp>
        <p:nvSpPr>
          <p:cNvPr id="3" name="Текст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Образец текста</a:t>
            </a:r>
          </a:p>
        </p:txBody>
      </p:sp>
      <p:sp>
        <p:nvSpPr>
          <p:cNvPr id="4" name="Дата 3"/>
          <p:cNvSpPr>
            <a:spLocks noGrp="1"/>
          </p:cNvSpPr>
          <p:nvPr>
            <p:ph type="dt" sz="half" idx="10"/>
          </p:nvPr>
        </p:nvSpPr>
        <p:spPr/>
        <p:txBody>
          <a:bodyPr/>
          <a:lstStyle>
            <a:lvl1pPr>
              <a:defRPr/>
            </a:lvl1pPr>
          </a:lstStyle>
          <a:p>
            <a:fld id="{F1D3D6AB-AC41-46F5-A781-1ABA3479AD8F}" type="datetimeFigureOut">
              <a:rPr lang="ru-RU"/>
              <a:pPr/>
              <a:t>28.03.2017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26FB5526-765D-40CF-8231-B11F3E4B3991}"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a:t>Образец заголовка</a:t>
            </a:r>
            <a:endParaRPr lang="ru-RU"/>
          </a:p>
        </p:txBody>
      </p:sp>
      <p:sp>
        <p:nvSpPr>
          <p:cNvPr id="3" name="Содержимое 2"/>
          <p:cNvSpPr>
            <a:spLocks noGrp="1"/>
          </p:cNvSpPr>
          <p:nvPr>
            <p:ph sz="half" idx="1"/>
          </p:nvPr>
        </p:nvSpPr>
        <p:spPr>
          <a:xfrm>
            <a:off x="882650" y="1905000"/>
            <a:ext cx="5105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4" name="Содержимое 3"/>
          <p:cNvSpPr>
            <a:spLocks noGrp="1"/>
          </p:cNvSpPr>
          <p:nvPr>
            <p:ph sz="half" idx="2"/>
          </p:nvPr>
        </p:nvSpPr>
        <p:spPr>
          <a:xfrm>
            <a:off x="6140450" y="1905000"/>
            <a:ext cx="5105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5" name="Дата 4"/>
          <p:cNvSpPr>
            <a:spLocks noGrp="1"/>
          </p:cNvSpPr>
          <p:nvPr>
            <p:ph type="dt" sz="half" idx="10"/>
          </p:nvPr>
        </p:nvSpPr>
        <p:spPr/>
        <p:txBody>
          <a:bodyPr/>
          <a:lstStyle>
            <a:lvl1pPr>
              <a:defRPr/>
            </a:lvl1pPr>
          </a:lstStyle>
          <a:p>
            <a:fld id="{636C1CC5-E246-441F-AEF0-57F7CD4E2258}" type="datetimeFigureOut">
              <a:rPr lang="ru-RU"/>
              <a:pPr/>
              <a:t>28.03.2017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F984356-4D01-450E-8146-A71724E68849}"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en-US"/>
              <a:t>Образец заголовка</a:t>
            </a:r>
            <a:endParaRPr lang="ru-RU"/>
          </a:p>
        </p:txBody>
      </p:sp>
      <p:sp>
        <p:nvSpPr>
          <p:cNvPr id="3" name="Текст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Образец текста</a:t>
            </a:r>
          </a:p>
        </p:txBody>
      </p:sp>
      <p:sp>
        <p:nvSpPr>
          <p:cNvPr id="4" name="Содержимое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5" name="Текст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Образец текста</a:t>
            </a:r>
          </a:p>
        </p:txBody>
      </p:sp>
      <p:sp>
        <p:nvSpPr>
          <p:cNvPr id="6" name="Содержимое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7" name="Дата 6"/>
          <p:cNvSpPr>
            <a:spLocks noGrp="1"/>
          </p:cNvSpPr>
          <p:nvPr>
            <p:ph type="dt" sz="half" idx="10"/>
          </p:nvPr>
        </p:nvSpPr>
        <p:spPr/>
        <p:txBody>
          <a:bodyPr/>
          <a:lstStyle>
            <a:lvl1pPr>
              <a:defRPr/>
            </a:lvl1pPr>
          </a:lstStyle>
          <a:p>
            <a:fld id="{23B998D0-2FFA-40E1-97A3-137EC52EC702}" type="datetimeFigureOut">
              <a:rPr lang="ru-RU"/>
              <a:pPr/>
              <a:t>28.03.2017</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BCA61112-5FB7-468A-A476-2B5FD8B4F159}"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a:t>Образец заголовка</a:t>
            </a:r>
            <a:endParaRPr lang="ru-RU"/>
          </a:p>
        </p:txBody>
      </p:sp>
      <p:sp>
        <p:nvSpPr>
          <p:cNvPr id="3" name="Дата 2"/>
          <p:cNvSpPr>
            <a:spLocks noGrp="1"/>
          </p:cNvSpPr>
          <p:nvPr>
            <p:ph type="dt" sz="half" idx="10"/>
          </p:nvPr>
        </p:nvSpPr>
        <p:spPr/>
        <p:txBody>
          <a:bodyPr/>
          <a:lstStyle>
            <a:lvl1pPr>
              <a:defRPr/>
            </a:lvl1pPr>
          </a:lstStyle>
          <a:p>
            <a:fld id="{50D6C87C-4E9A-4FAF-8BBC-3E1C2F501464}" type="datetimeFigureOut">
              <a:rPr lang="ru-RU"/>
              <a:pPr/>
              <a:t>28.03.2017</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DA96AD36-69EF-4C67-BADD-B28FE35ED6B0}"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BA33A492-D920-4159-9508-5C8AD0604DE1}" type="datetimeFigureOut">
              <a:rPr lang="ru-RU"/>
              <a:pPr/>
              <a:t>28.03.2017</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E6127E69-C2CC-4A81-B6B8-18F051B74EE9}"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4011613" cy="1162050"/>
          </a:xfrm>
        </p:spPr>
        <p:txBody>
          <a:bodyPr anchor="b"/>
          <a:lstStyle>
            <a:lvl1pPr algn="l">
              <a:defRPr sz="2000" b="1"/>
            </a:lvl1pPr>
          </a:lstStyle>
          <a:p>
            <a:r>
              <a:rPr lang="en-US"/>
              <a:t>Образец заголовка</a:t>
            </a:r>
            <a:endParaRPr lang="ru-RU"/>
          </a:p>
        </p:txBody>
      </p:sp>
      <p:sp>
        <p:nvSpPr>
          <p:cNvPr id="3" name="Содержимое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4" name="Текст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Образец текста</a:t>
            </a:r>
          </a:p>
        </p:txBody>
      </p:sp>
      <p:sp>
        <p:nvSpPr>
          <p:cNvPr id="5" name="Дата 4"/>
          <p:cNvSpPr>
            <a:spLocks noGrp="1"/>
          </p:cNvSpPr>
          <p:nvPr>
            <p:ph type="dt" sz="half" idx="10"/>
          </p:nvPr>
        </p:nvSpPr>
        <p:spPr/>
        <p:txBody>
          <a:bodyPr/>
          <a:lstStyle>
            <a:lvl1pPr>
              <a:defRPr/>
            </a:lvl1pPr>
          </a:lstStyle>
          <a:p>
            <a:fld id="{F5C99838-CECD-4373-B580-6A248A617A70}" type="datetimeFigureOut">
              <a:rPr lang="ru-RU"/>
              <a:pPr/>
              <a:t>28.03.2017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A09B308-AF8F-469C-BCC7-360ABCF0F1B3}"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188" y="4800600"/>
            <a:ext cx="7315200" cy="566738"/>
          </a:xfrm>
        </p:spPr>
        <p:txBody>
          <a:bodyPr anchor="b"/>
          <a:lstStyle>
            <a:lvl1pPr algn="l">
              <a:defRPr sz="2000" b="1"/>
            </a:lvl1pPr>
          </a:lstStyle>
          <a:p>
            <a:r>
              <a:rPr lang="en-US"/>
              <a:t>Образец заголовка</a:t>
            </a:r>
            <a:endParaRPr lang="ru-RU"/>
          </a:p>
        </p:txBody>
      </p:sp>
      <p:sp>
        <p:nvSpPr>
          <p:cNvPr id="3" name="Рисунок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Образец текста</a:t>
            </a:r>
          </a:p>
        </p:txBody>
      </p:sp>
      <p:sp>
        <p:nvSpPr>
          <p:cNvPr id="5" name="Дата 4"/>
          <p:cNvSpPr>
            <a:spLocks noGrp="1"/>
          </p:cNvSpPr>
          <p:nvPr>
            <p:ph type="dt" sz="half" idx="10"/>
          </p:nvPr>
        </p:nvSpPr>
        <p:spPr/>
        <p:txBody>
          <a:bodyPr/>
          <a:lstStyle>
            <a:lvl1pPr>
              <a:defRPr/>
            </a:lvl1pPr>
          </a:lstStyle>
          <a:p>
            <a:fld id="{4DB67FCE-2DF4-4298-B990-345A5BC9BE9B}" type="datetimeFigureOut">
              <a:rPr lang="ru-RU"/>
              <a:pPr/>
              <a:t>28.03.2017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8051C78-7A2E-46C1-9067-906C63415116}"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path path="rect">
            <a:fillToRect r="100000" b="100000"/>
          </a:path>
        </a:grad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hidden">
          <a:xfrm>
            <a:off x="0" y="0"/>
            <a:ext cx="2336800" cy="6856413"/>
          </a:xfrm>
          <a:prstGeom prst="rect">
            <a:avLst/>
          </a:prstGeom>
          <a:gradFill rotWithShape="0">
            <a:gsLst>
              <a:gs pos="0">
                <a:schemeClr val="bg2"/>
              </a:gs>
              <a:gs pos="50000">
                <a:schemeClr val="bg1"/>
              </a:gs>
              <a:gs pos="100000">
                <a:schemeClr val="bg2"/>
              </a:gs>
            </a:gsLst>
            <a:lin ang="5400000" scaled="1"/>
          </a:gradFill>
          <a:ln w="9525">
            <a:noFill/>
            <a:miter lim="800000"/>
            <a:headEnd/>
            <a:tailEnd/>
          </a:ln>
          <a:effectLst/>
        </p:spPr>
        <p:txBody>
          <a:bodyPr/>
          <a:lstStyle/>
          <a:p>
            <a:endParaRPr lang="ru-RU" sz="2400"/>
          </a:p>
        </p:txBody>
      </p:sp>
      <p:grpSp>
        <p:nvGrpSpPr>
          <p:cNvPr id="29699" name="Group 3"/>
          <p:cNvGrpSpPr>
            <a:grpSpLocks/>
          </p:cNvGrpSpPr>
          <p:nvPr/>
        </p:nvGrpSpPr>
        <p:grpSpPr bwMode="auto">
          <a:xfrm>
            <a:off x="203200" y="374650"/>
            <a:ext cx="2033588" cy="1227138"/>
            <a:chOff x="96" y="236"/>
            <a:chExt cx="961" cy="773"/>
          </a:xfrm>
        </p:grpSpPr>
        <p:sp>
          <p:nvSpPr>
            <p:cNvPr id="29700" name="Freeform 4"/>
            <p:cNvSpPr>
              <a:spLocks/>
            </p:cNvSpPr>
            <p:nvPr/>
          </p:nvSpPr>
          <p:spPr bwMode="auto">
            <a:xfrm>
              <a:off x="738" y="495"/>
              <a:ext cx="319" cy="319"/>
            </a:xfrm>
            <a:custGeom>
              <a:avLst/>
              <a:gdLst/>
              <a:ahLst/>
              <a:cxnLst>
                <a:cxn ang="0">
                  <a:pos x="318" y="198"/>
                </a:cxn>
                <a:cxn ang="0">
                  <a:pos x="318" y="318"/>
                </a:cxn>
                <a:cxn ang="0">
                  <a:pos x="1" y="99"/>
                </a:cxn>
                <a:cxn ang="0">
                  <a:pos x="0" y="108"/>
                </a:cxn>
                <a:cxn ang="0">
                  <a:pos x="46" y="0"/>
                </a:cxn>
                <a:cxn ang="0">
                  <a:pos x="318" y="198"/>
                </a:cxn>
              </a:cxnLst>
              <a:rect l="0" t="0" r="r" b="b"/>
              <a:pathLst>
                <a:path w="319" h="319">
                  <a:moveTo>
                    <a:pt x="318" y="198"/>
                  </a:moveTo>
                  <a:lnTo>
                    <a:pt x="318" y="318"/>
                  </a:lnTo>
                  <a:lnTo>
                    <a:pt x="1" y="99"/>
                  </a:lnTo>
                  <a:lnTo>
                    <a:pt x="0" y="108"/>
                  </a:lnTo>
                  <a:lnTo>
                    <a:pt x="46" y="0"/>
                  </a:lnTo>
                  <a:lnTo>
                    <a:pt x="318" y="198"/>
                  </a:lnTo>
                </a:path>
              </a:pathLst>
            </a:custGeom>
            <a:gradFill rotWithShape="0">
              <a:gsLst>
                <a:gs pos="0">
                  <a:schemeClr val="bg2"/>
                </a:gs>
                <a:gs pos="100000">
                  <a:schemeClr val="bg1"/>
                </a:gs>
              </a:gsLst>
              <a:lin ang="0" scaled="1"/>
            </a:gradFill>
            <a:ln w="9525">
              <a:noFill/>
              <a:round/>
              <a:headEnd type="none" w="sm" len="sm"/>
              <a:tailEnd type="none" w="sm" len="sm"/>
            </a:ln>
            <a:effectLst/>
          </p:spPr>
          <p:txBody>
            <a:bodyPr/>
            <a:lstStyle/>
            <a:p>
              <a:endParaRPr lang="ru-RU"/>
            </a:p>
          </p:txBody>
        </p:sp>
        <p:sp>
          <p:nvSpPr>
            <p:cNvPr id="29701" name="Freeform 5"/>
            <p:cNvSpPr>
              <a:spLocks/>
            </p:cNvSpPr>
            <p:nvPr/>
          </p:nvSpPr>
          <p:spPr bwMode="auto">
            <a:xfrm>
              <a:off x="96" y="495"/>
              <a:ext cx="319" cy="319"/>
            </a:xfrm>
            <a:custGeom>
              <a:avLst/>
              <a:gdLst/>
              <a:ahLst/>
              <a:cxnLst>
                <a:cxn ang="0">
                  <a:pos x="0" y="198"/>
                </a:cxn>
                <a:cxn ang="0">
                  <a:pos x="0" y="318"/>
                </a:cxn>
                <a:cxn ang="0">
                  <a:pos x="316" y="99"/>
                </a:cxn>
                <a:cxn ang="0">
                  <a:pos x="318" y="108"/>
                </a:cxn>
                <a:cxn ang="0">
                  <a:pos x="271" y="0"/>
                </a:cxn>
                <a:cxn ang="0">
                  <a:pos x="0" y="198"/>
                </a:cxn>
              </a:cxnLst>
              <a:rect l="0" t="0" r="r" b="b"/>
              <a:pathLst>
                <a:path w="319" h="319">
                  <a:moveTo>
                    <a:pt x="0" y="198"/>
                  </a:moveTo>
                  <a:lnTo>
                    <a:pt x="0" y="318"/>
                  </a:lnTo>
                  <a:lnTo>
                    <a:pt x="316" y="99"/>
                  </a:lnTo>
                  <a:lnTo>
                    <a:pt x="318" y="108"/>
                  </a:lnTo>
                  <a:lnTo>
                    <a:pt x="271" y="0"/>
                  </a:lnTo>
                  <a:lnTo>
                    <a:pt x="0" y="198"/>
                  </a:lnTo>
                </a:path>
              </a:pathLst>
            </a:custGeom>
            <a:gradFill rotWithShape="0">
              <a:gsLst>
                <a:gs pos="0">
                  <a:schemeClr val="bg1"/>
                </a:gs>
                <a:gs pos="100000">
                  <a:schemeClr val="bg2"/>
                </a:gs>
              </a:gsLst>
              <a:lin ang="0" scaled="1"/>
            </a:gradFill>
            <a:ln w="9525">
              <a:noFill/>
              <a:round/>
              <a:headEnd type="none" w="sm" len="sm"/>
              <a:tailEnd type="none" w="sm" len="sm"/>
            </a:ln>
            <a:effectLst/>
          </p:spPr>
          <p:txBody>
            <a:bodyPr/>
            <a:lstStyle/>
            <a:p>
              <a:endParaRPr lang="ru-RU"/>
            </a:p>
          </p:txBody>
        </p:sp>
        <p:grpSp>
          <p:nvGrpSpPr>
            <p:cNvPr id="29702" name="Group 6"/>
            <p:cNvGrpSpPr>
              <a:grpSpLocks/>
            </p:cNvGrpSpPr>
            <p:nvPr/>
          </p:nvGrpSpPr>
          <p:grpSpPr bwMode="auto">
            <a:xfrm>
              <a:off x="152" y="236"/>
              <a:ext cx="823" cy="773"/>
              <a:chOff x="152" y="236"/>
              <a:chExt cx="823" cy="773"/>
            </a:xfrm>
          </p:grpSpPr>
          <p:sp>
            <p:nvSpPr>
              <p:cNvPr id="29703" name="AutoShape 7" descr="Green marble"/>
              <p:cNvSpPr>
                <a:spLocks noChangeArrowheads="1"/>
              </p:cNvSpPr>
              <p:nvPr/>
            </p:nvSpPr>
            <p:spPr bwMode="auto">
              <a:xfrm rot="10800000" flipH="1">
                <a:off x="152" y="236"/>
                <a:ext cx="822" cy="772"/>
              </a:xfrm>
              <a:prstGeom prst="triangle">
                <a:avLst>
                  <a:gd name="adj" fmla="val 49995"/>
                </a:avLst>
              </a:prstGeom>
              <a:blipFill dpi="0" rotWithShape="0">
                <a:blip r:embed="rId13"/>
                <a:srcRect/>
                <a:tile tx="0" ty="0" sx="100000" sy="100000" flip="none" algn="tl"/>
              </a:blipFill>
              <a:ln w="12700" cap="sq">
                <a:solidFill>
                  <a:srgbClr val="006633"/>
                </a:solidFill>
                <a:miter lim="800000"/>
                <a:headEnd/>
                <a:tailEnd/>
              </a:ln>
              <a:effectLst/>
            </p:spPr>
            <p:txBody>
              <a:bodyPr/>
              <a:lstStyle/>
              <a:p>
                <a:endParaRPr lang="ru-RU"/>
              </a:p>
            </p:txBody>
          </p:sp>
          <p:sp>
            <p:nvSpPr>
              <p:cNvPr id="29704" name="Freeform 8"/>
              <p:cNvSpPr>
                <a:spLocks/>
              </p:cNvSpPr>
              <p:nvPr/>
            </p:nvSpPr>
            <p:spPr bwMode="auto">
              <a:xfrm>
                <a:off x="152" y="236"/>
                <a:ext cx="412" cy="773"/>
              </a:xfrm>
              <a:custGeom>
                <a:avLst/>
                <a:gdLst/>
                <a:ahLst/>
                <a:cxnLst>
                  <a:cxn ang="0">
                    <a:pos x="411" y="772"/>
                  </a:cxn>
                  <a:cxn ang="0">
                    <a:pos x="411" y="637"/>
                  </a:cxn>
                  <a:cxn ang="0">
                    <a:pos x="127" y="75"/>
                  </a:cxn>
                  <a:cxn ang="0">
                    <a:pos x="0" y="0"/>
                  </a:cxn>
                  <a:cxn ang="0">
                    <a:pos x="411" y="772"/>
                  </a:cxn>
                </a:cxnLst>
                <a:rect l="0" t="0" r="r" b="b"/>
                <a:pathLst>
                  <a:path w="412" h="773">
                    <a:moveTo>
                      <a:pt x="411" y="772"/>
                    </a:moveTo>
                    <a:lnTo>
                      <a:pt x="411" y="637"/>
                    </a:lnTo>
                    <a:lnTo>
                      <a:pt x="127" y="75"/>
                    </a:lnTo>
                    <a:lnTo>
                      <a:pt x="0" y="0"/>
                    </a:lnTo>
                    <a:lnTo>
                      <a:pt x="411" y="772"/>
                    </a:lnTo>
                  </a:path>
                </a:pathLst>
              </a:custGeom>
              <a:solidFill>
                <a:srgbClr val="002010">
                  <a:alpha val="50000"/>
                </a:srgbClr>
              </a:solidFill>
              <a:ln w="12700" cap="sq">
                <a:solidFill>
                  <a:srgbClr val="006633"/>
                </a:solidFill>
                <a:prstDash val="solid"/>
                <a:round/>
                <a:headEnd type="none" w="sm" len="sm"/>
                <a:tailEnd type="none" w="sm" len="sm"/>
              </a:ln>
              <a:effectLst/>
            </p:spPr>
            <p:txBody>
              <a:bodyPr/>
              <a:lstStyle/>
              <a:p>
                <a:endParaRPr lang="ru-RU"/>
              </a:p>
            </p:txBody>
          </p:sp>
          <p:sp>
            <p:nvSpPr>
              <p:cNvPr id="29705" name="Freeform 9"/>
              <p:cNvSpPr>
                <a:spLocks/>
              </p:cNvSpPr>
              <p:nvPr/>
            </p:nvSpPr>
            <p:spPr bwMode="auto">
              <a:xfrm>
                <a:off x="152" y="236"/>
                <a:ext cx="823" cy="77"/>
              </a:xfrm>
              <a:custGeom>
                <a:avLst/>
                <a:gdLst/>
                <a:ahLst/>
                <a:cxnLst>
                  <a:cxn ang="0">
                    <a:pos x="0" y="0"/>
                  </a:cxn>
                  <a:cxn ang="0">
                    <a:pos x="127" y="76"/>
                  </a:cxn>
                  <a:cxn ang="0">
                    <a:pos x="712" y="76"/>
                  </a:cxn>
                  <a:cxn ang="0">
                    <a:pos x="822" y="0"/>
                  </a:cxn>
                  <a:cxn ang="0">
                    <a:pos x="0" y="0"/>
                  </a:cxn>
                </a:cxnLst>
                <a:rect l="0" t="0" r="r" b="b"/>
                <a:pathLst>
                  <a:path w="823" h="77">
                    <a:moveTo>
                      <a:pt x="0" y="0"/>
                    </a:moveTo>
                    <a:lnTo>
                      <a:pt x="127" y="76"/>
                    </a:lnTo>
                    <a:lnTo>
                      <a:pt x="712" y="76"/>
                    </a:lnTo>
                    <a:lnTo>
                      <a:pt x="822" y="0"/>
                    </a:lnTo>
                    <a:lnTo>
                      <a:pt x="0" y="0"/>
                    </a:lnTo>
                  </a:path>
                </a:pathLst>
              </a:custGeom>
              <a:solidFill>
                <a:srgbClr val="71BB96">
                  <a:alpha val="50000"/>
                </a:srgbClr>
              </a:solidFill>
              <a:ln w="12700" cap="sq">
                <a:solidFill>
                  <a:srgbClr val="006633"/>
                </a:solidFill>
                <a:prstDash val="solid"/>
                <a:round/>
                <a:headEnd type="none" w="sm" len="sm"/>
                <a:tailEnd type="none" w="sm" len="sm"/>
              </a:ln>
              <a:effectLst/>
            </p:spPr>
            <p:txBody>
              <a:bodyPr/>
              <a:lstStyle/>
              <a:p>
                <a:endParaRPr lang="ru-RU"/>
              </a:p>
            </p:txBody>
          </p:sp>
          <p:sp>
            <p:nvSpPr>
              <p:cNvPr id="29706" name="Freeform 10"/>
              <p:cNvSpPr>
                <a:spLocks/>
              </p:cNvSpPr>
              <p:nvPr/>
            </p:nvSpPr>
            <p:spPr bwMode="auto">
              <a:xfrm>
                <a:off x="563" y="236"/>
                <a:ext cx="412" cy="773"/>
              </a:xfrm>
              <a:custGeom>
                <a:avLst/>
                <a:gdLst/>
                <a:ahLst/>
                <a:cxnLst>
                  <a:cxn ang="0">
                    <a:pos x="0" y="772"/>
                  </a:cxn>
                  <a:cxn ang="0">
                    <a:pos x="0" y="637"/>
                  </a:cxn>
                  <a:cxn ang="0">
                    <a:pos x="283" y="75"/>
                  </a:cxn>
                  <a:cxn ang="0">
                    <a:pos x="411" y="0"/>
                  </a:cxn>
                  <a:cxn ang="0">
                    <a:pos x="0" y="772"/>
                  </a:cxn>
                </a:cxnLst>
                <a:rect l="0" t="0" r="r" b="b"/>
                <a:pathLst>
                  <a:path w="412" h="773">
                    <a:moveTo>
                      <a:pt x="0" y="772"/>
                    </a:moveTo>
                    <a:lnTo>
                      <a:pt x="0" y="637"/>
                    </a:lnTo>
                    <a:lnTo>
                      <a:pt x="283" y="75"/>
                    </a:lnTo>
                    <a:lnTo>
                      <a:pt x="411" y="0"/>
                    </a:lnTo>
                    <a:lnTo>
                      <a:pt x="0" y="772"/>
                    </a:lnTo>
                  </a:path>
                </a:pathLst>
              </a:custGeom>
              <a:solidFill>
                <a:srgbClr val="006633">
                  <a:alpha val="50000"/>
                </a:srgbClr>
              </a:solidFill>
              <a:ln w="12700" cap="sq">
                <a:solidFill>
                  <a:srgbClr val="006633"/>
                </a:solidFill>
                <a:prstDash val="solid"/>
                <a:round/>
                <a:headEnd type="none" w="sm" len="sm"/>
                <a:tailEnd type="none" w="sm" len="sm"/>
              </a:ln>
              <a:effectLst/>
            </p:spPr>
            <p:txBody>
              <a:bodyPr/>
              <a:lstStyle/>
              <a:p>
                <a:endParaRPr lang="ru-RU"/>
              </a:p>
            </p:txBody>
          </p:sp>
        </p:grpSp>
        <p:sp>
          <p:nvSpPr>
            <p:cNvPr id="29707" name="Rectangle 11"/>
            <p:cNvSpPr>
              <a:spLocks noChangeArrowheads="1"/>
            </p:cNvSpPr>
            <p:nvPr/>
          </p:nvSpPr>
          <p:spPr bwMode="auto">
            <a:xfrm>
              <a:off x="96" y="704"/>
              <a:ext cx="959" cy="109"/>
            </a:xfrm>
            <a:prstGeom prst="rect">
              <a:avLst/>
            </a:prstGeom>
            <a:gradFill rotWithShape="0">
              <a:gsLst>
                <a:gs pos="0">
                  <a:schemeClr val="bg2"/>
                </a:gs>
                <a:gs pos="50000">
                  <a:schemeClr val="folHlink"/>
                </a:gs>
                <a:gs pos="100000">
                  <a:schemeClr val="bg2"/>
                </a:gs>
              </a:gsLst>
              <a:lin ang="0" scaled="1"/>
            </a:gradFill>
            <a:ln w="9525">
              <a:noFill/>
              <a:miter lim="800000"/>
              <a:headEnd/>
              <a:tailEnd/>
            </a:ln>
            <a:effectLst/>
          </p:spPr>
          <p:txBody>
            <a:bodyPr/>
            <a:lstStyle/>
            <a:p>
              <a:endParaRPr lang="ru-RU"/>
            </a:p>
          </p:txBody>
        </p:sp>
      </p:grpSp>
      <p:sp>
        <p:nvSpPr>
          <p:cNvPr id="29708" name="Rectangle 12"/>
          <p:cNvSpPr>
            <a:spLocks noGrp="1" noChangeArrowheads="1"/>
          </p:cNvSpPr>
          <p:nvPr>
            <p:ph type="title"/>
          </p:nvPr>
        </p:nvSpPr>
        <p:spPr bwMode="auto">
          <a:xfrm>
            <a:off x="2540000" y="228600"/>
            <a:ext cx="9448800" cy="14478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ru-RU" smtClean="0"/>
              <a:t>Образец заголовка</a:t>
            </a:r>
          </a:p>
        </p:txBody>
      </p:sp>
      <p:sp>
        <p:nvSpPr>
          <p:cNvPr id="29709" name="Rectangle 13"/>
          <p:cNvSpPr>
            <a:spLocks noGrp="1" noChangeArrowheads="1"/>
          </p:cNvSpPr>
          <p:nvPr>
            <p:ph type="body" idx="1"/>
          </p:nvPr>
        </p:nvSpPr>
        <p:spPr bwMode="auto">
          <a:xfrm>
            <a:off x="882650" y="1905000"/>
            <a:ext cx="10363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9710" name="Rectangle 14"/>
          <p:cNvSpPr>
            <a:spLocks noGrp="1" noChangeArrowheads="1"/>
          </p:cNvSpPr>
          <p:nvPr>
            <p:ph type="dt" sz="half" idx="2"/>
          </p:nvPr>
        </p:nvSpPr>
        <p:spPr bwMode="auto">
          <a:xfrm>
            <a:off x="914400" y="6399213"/>
            <a:ext cx="2540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kumimoji="0" sz="1400"/>
            </a:lvl1pPr>
          </a:lstStyle>
          <a:p>
            <a:fld id="{3F326E24-4E98-4D7C-BA52-727248761AF8}" type="datetimeFigureOut">
              <a:rPr lang="ru-RU"/>
              <a:pPr/>
              <a:t>28.03.2017</a:t>
            </a:fld>
            <a:endParaRPr lang="ru-RU"/>
          </a:p>
        </p:txBody>
      </p:sp>
      <p:sp>
        <p:nvSpPr>
          <p:cNvPr id="29711" name="Rectangle 15"/>
          <p:cNvSpPr>
            <a:spLocks noGrp="1" noChangeArrowheads="1"/>
          </p:cNvSpPr>
          <p:nvPr>
            <p:ph type="ftr" sz="quarter" idx="3"/>
          </p:nvPr>
        </p:nvSpPr>
        <p:spPr bwMode="auto">
          <a:xfrm>
            <a:off x="4165600" y="6399213"/>
            <a:ext cx="38608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kumimoji="0" sz="1400"/>
            </a:lvl1pPr>
          </a:lstStyle>
          <a:p>
            <a:endParaRPr lang="ru-RU"/>
          </a:p>
        </p:txBody>
      </p:sp>
      <p:sp>
        <p:nvSpPr>
          <p:cNvPr id="29712" name="Rectangle 16"/>
          <p:cNvSpPr>
            <a:spLocks noGrp="1" noChangeArrowheads="1"/>
          </p:cNvSpPr>
          <p:nvPr>
            <p:ph type="sldNum" sz="quarter" idx="4"/>
          </p:nvPr>
        </p:nvSpPr>
        <p:spPr bwMode="auto">
          <a:xfrm>
            <a:off x="8737600" y="6399213"/>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kumimoji="0" sz="1400"/>
            </a:lvl1pPr>
          </a:lstStyle>
          <a:p>
            <a:fld id="{517DBF39-6FCA-4744-91B3-7AE5FC3B2431}" type="slidenum">
              <a:rPr lang="ru-RU"/>
              <a:pPr/>
              <a:t>‹#›</a:t>
            </a:fld>
            <a:endParaRPr lang="ru-RU"/>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tx2"/>
        </a:buClr>
        <a:buSzPct val="90000"/>
        <a:buFont typeface="Wingdings" pitchFamily="2" charset="2"/>
        <a:buChar char="Ú"/>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193925" y="-223838"/>
            <a:ext cx="8026400" cy="1143001"/>
          </a:xfrm>
        </p:spPr>
        <p:txBody>
          <a:bodyPr lIns="91440" tIns="45720" rIns="91440" bIns="45720"/>
          <a:lstStyle/>
          <a:p>
            <a:pPr algn="ctr"/>
            <a:endParaRPr lang="ru-RU" altLang="ru-RU" sz="4000">
              <a:solidFill>
                <a:srgbClr val="00B0F0"/>
              </a:solidFill>
              <a:effectLst>
                <a:outerShdw blurRad="38100" dist="38100" dir="2700000" algn="tl">
                  <a:srgbClr val="000000"/>
                </a:outerShdw>
              </a:effectLst>
            </a:endParaRPr>
          </a:p>
        </p:txBody>
      </p:sp>
      <p:sp>
        <p:nvSpPr>
          <p:cNvPr id="18" name="Text Box 17"/>
          <p:cNvSpPr txBox="1">
            <a:spLocks noChangeArrowheads="1"/>
          </p:cNvSpPr>
          <p:nvPr/>
        </p:nvSpPr>
        <p:spPr bwMode="gray">
          <a:xfrm>
            <a:off x="1952625" y="1500188"/>
            <a:ext cx="8429625" cy="336550"/>
          </a:xfrm>
          <a:prstGeom prst="rect">
            <a:avLst/>
          </a:prstGeom>
          <a:noFill/>
          <a:ln w="9525" algn="ctr">
            <a:noFill/>
            <a:miter lim="800000"/>
            <a:headEnd/>
            <a:tailEnd/>
          </a:ln>
        </p:spPr>
        <p:txBody>
          <a:bodyPr>
            <a:spAutoFit/>
          </a:bodyPr>
          <a:lstStyle/>
          <a:p>
            <a:pPr eaLnBrk="0" hangingPunct="0"/>
            <a:endParaRPr kumimoji="0" lang="ru-RU" altLang="ru-RU" sz="1600">
              <a:solidFill>
                <a:srgbClr val="000000"/>
              </a:solidFill>
              <a:latin typeface="Arial" charset="0"/>
            </a:endParaRPr>
          </a:p>
        </p:txBody>
      </p:sp>
      <p:grpSp>
        <p:nvGrpSpPr>
          <p:cNvPr id="7" name="Группа 21"/>
          <p:cNvGrpSpPr>
            <a:grpSpLocks/>
          </p:cNvGrpSpPr>
          <p:nvPr/>
        </p:nvGrpSpPr>
        <p:grpSpPr bwMode="auto">
          <a:xfrm>
            <a:off x="739775" y="276225"/>
            <a:ext cx="11018838" cy="6361113"/>
            <a:chOff x="285719" y="3214686"/>
            <a:chExt cx="2996486" cy="2846389"/>
          </a:xfrm>
        </p:grpSpPr>
        <p:sp>
          <p:nvSpPr>
            <p:cNvPr id="4" name="AutoShape 3"/>
            <p:cNvSpPr>
              <a:spLocks noChangeArrowheads="1"/>
            </p:cNvSpPr>
            <p:nvPr/>
          </p:nvSpPr>
          <p:spPr bwMode="gray">
            <a:xfrm>
              <a:off x="285719" y="3214686"/>
              <a:ext cx="2996486" cy="2846389"/>
            </a:xfrm>
            <a:prstGeom prst="rightArrow">
              <a:avLst>
                <a:gd name="adj1" fmla="val 62806"/>
                <a:gd name="adj2" fmla="val 32949"/>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lgn="ctr" fontAlgn="auto">
                <a:spcBef>
                  <a:spcPts val="0"/>
                </a:spcBef>
                <a:spcAft>
                  <a:spcPts val="0"/>
                </a:spcAft>
                <a:defRPr/>
              </a:pPr>
              <a:endParaRPr kumimoji="0" lang="ru-RU"/>
            </a:p>
          </p:txBody>
        </p:sp>
        <p:sp>
          <p:nvSpPr>
            <p:cNvPr id="19" name="Прямоугольник 18"/>
            <p:cNvSpPr>
              <a:spLocks noChangeArrowheads="1"/>
            </p:cNvSpPr>
            <p:nvPr/>
          </p:nvSpPr>
          <p:spPr bwMode="auto">
            <a:xfrm>
              <a:off x="461424" y="4041538"/>
              <a:ext cx="2160699" cy="177589"/>
            </a:xfrm>
            <a:prstGeom prst="rect">
              <a:avLst/>
            </a:prstGeom>
            <a:noFill/>
            <a:ln w="9525">
              <a:noFill/>
              <a:miter lim="800000"/>
              <a:headEnd/>
              <a:tailEnd/>
            </a:ln>
          </p:spPr>
          <p:txBody>
            <a:bodyPr>
              <a:spAutoFit/>
            </a:bodyPr>
            <a:lstStyle/>
            <a:p>
              <a:pPr algn="ctr"/>
              <a:endParaRPr kumimoji="0" lang="ru-RU" altLang="ru-RU" sz="2000" b="1">
                <a:effectLst>
                  <a:outerShdw blurRad="38100" dist="38100" dir="2700000" algn="tl">
                    <a:srgbClr val="000000"/>
                  </a:outerShdw>
                </a:effectLst>
                <a:latin typeface="Arial" charset="0"/>
              </a:endParaRPr>
            </a:p>
          </p:txBody>
        </p:sp>
      </p:grpSp>
      <p:pic>
        <p:nvPicPr>
          <p:cNvPr id="18442" name="Picture 4" descr="imageеs"/>
          <p:cNvPicPr>
            <a:picLocks noChangeAspect="1" noChangeArrowheads="1"/>
          </p:cNvPicPr>
          <p:nvPr/>
        </p:nvPicPr>
        <p:blipFill>
          <a:blip r:embed="rId2"/>
          <a:srcRect/>
          <a:stretch>
            <a:fillRect/>
          </a:stretch>
        </p:blipFill>
        <p:spPr bwMode="auto">
          <a:xfrm>
            <a:off x="9975850" y="320675"/>
            <a:ext cx="1935163" cy="1382713"/>
          </a:xfrm>
          <a:prstGeom prst="rect">
            <a:avLst/>
          </a:prstGeom>
          <a:noFill/>
          <a:ln w="9525">
            <a:noFill/>
            <a:miter lim="800000"/>
            <a:headEnd/>
            <a:tailEnd/>
          </a:ln>
        </p:spPr>
      </p:pic>
      <p:sp>
        <p:nvSpPr>
          <p:cNvPr id="18450" name="Rectangle 18"/>
          <p:cNvSpPr>
            <a:spLocks noChangeArrowheads="1"/>
          </p:cNvSpPr>
          <p:nvPr/>
        </p:nvSpPr>
        <p:spPr bwMode="auto">
          <a:xfrm>
            <a:off x="842963" y="2286000"/>
            <a:ext cx="9698037" cy="2063750"/>
          </a:xfrm>
          <a:prstGeom prst="rect">
            <a:avLst/>
          </a:prstGeom>
          <a:noFill/>
          <a:ln w="9525">
            <a:noFill/>
            <a:miter lim="800000"/>
            <a:headEnd/>
            <a:tailEnd/>
          </a:ln>
          <a:effectLst>
            <a:prstShdw prst="shdw17" dist="17961" dir="2700000">
              <a:schemeClr val="bg2"/>
            </a:prstShdw>
          </a:effectLst>
        </p:spPr>
        <p:txBody>
          <a:bodyPr>
            <a:spAutoFit/>
          </a:bodyPr>
          <a:lstStyle/>
          <a:p>
            <a:pPr algn="ctr">
              <a:lnSpc>
                <a:spcPct val="80000"/>
              </a:lnSpc>
              <a:spcBef>
                <a:spcPct val="20000"/>
              </a:spcBef>
              <a:buClr>
                <a:schemeClr val="tx2"/>
              </a:buClr>
              <a:buSzPct val="90000"/>
              <a:buFont typeface="Wingdings" pitchFamily="2" charset="2"/>
              <a:buNone/>
            </a:pPr>
            <a:r>
              <a:rPr kumimoji="0" lang="ru-RU" sz="5400" b="1">
                <a:solidFill>
                  <a:srgbClr val="FFFF00"/>
                </a:solidFill>
              </a:rPr>
              <a:t>Советы абитуриенту в подготовке к ЦТ по русскому и белорусскому языкам</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endParaRPr lang="ru-RU"/>
          </a:p>
        </p:txBody>
      </p:sp>
      <p:sp>
        <p:nvSpPr>
          <p:cNvPr id="31747" name="Rectangle 3"/>
          <p:cNvSpPr>
            <a:spLocks noGrp="1" noChangeArrowheads="1"/>
          </p:cNvSpPr>
          <p:nvPr>
            <p:ph type="body" idx="1"/>
          </p:nvPr>
        </p:nvSpPr>
        <p:spPr>
          <a:xfrm>
            <a:off x="592138" y="265113"/>
            <a:ext cx="10653712" cy="6251575"/>
          </a:xfrm>
        </p:spPr>
        <p:txBody>
          <a:bodyPr/>
          <a:lstStyle/>
          <a:p>
            <a:pPr algn="ctr">
              <a:lnSpc>
                <a:spcPct val="80000"/>
              </a:lnSpc>
              <a:buFont typeface="Wingdings" pitchFamily="2" charset="2"/>
              <a:buNone/>
            </a:pPr>
            <a:r>
              <a:rPr lang="ru-RU" sz="2400" b="1">
                <a:solidFill>
                  <a:schemeClr val="accent2"/>
                </a:solidFill>
              </a:rPr>
              <a:t>Советы абитуриенту  для подготовки к ЦТ по русскому и белорусскому языкам</a:t>
            </a:r>
            <a:endParaRPr lang="ru-RU" sz="2400" b="1" u="sng">
              <a:solidFill>
                <a:schemeClr val="accent2"/>
              </a:solidFill>
            </a:endParaRPr>
          </a:p>
          <a:p>
            <a:pPr algn="ctr">
              <a:lnSpc>
                <a:spcPct val="80000"/>
              </a:lnSpc>
              <a:buFont typeface="Wingdings" pitchFamily="2" charset="2"/>
              <a:buNone/>
            </a:pPr>
            <a:r>
              <a:rPr lang="ru-RU" sz="2200" b="1" u="sng">
                <a:solidFill>
                  <a:srgbClr val="FF0000"/>
                </a:solidFill>
              </a:rPr>
              <a:t>1.Тренируйтесь!</a:t>
            </a:r>
            <a:endParaRPr lang="ru-RU" sz="2200" b="1">
              <a:solidFill>
                <a:srgbClr val="FF0000"/>
              </a:solidFill>
            </a:endParaRPr>
          </a:p>
          <a:p>
            <a:pPr>
              <a:lnSpc>
                <a:spcPct val="80000"/>
              </a:lnSpc>
              <a:buFont typeface="Wingdings" pitchFamily="2" charset="2"/>
              <a:buNone/>
            </a:pPr>
            <a:r>
              <a:rPr lang="ru-RU" sz="2200">
                <a:solidFill>
                  <a:srgbClr val="FFFF00"/>
                </a:solidFill>
              </a:rPr>
              <a:t>Перед официальным соревнованием, ЦТ, следует выполнять как можно больше опубликованных тестов просто ради тренировки. </a:t>
            </a:r>
            <a:endParaRPr lang="ru-RU" sz="2200" u="sng">
              <a:solidFill>
                <a:srgbClr val="FFFF00"/>
              </a:solidFill>
            </a:endParaRPr>
          </a:p>
          <a:p>
            <a:pPr algn="ctr">
              <a:lnSpc>
                <a:spcPct val="80000"/>
              </a:lnSpc>
              <a:buFont typeface="Wingdings" pitchFamily="2" charset="2"/>
              <a:buNone/>
            </a:pPr>
            <a:r>
              <a:rPr lang="ru-RU" sz="2200" b="1" u="sng">
                <a:solidFill>
                  <a:srgbClr val="FF0000"/>
                </a:solidFill>
              </a:rPr>
              <a:t>2. Торопитесь!</a:t>
            </a:r>
            <a:endParaRPr lang="ru-RU" sz="2200" b="1">
              <a:solidFill>
                <a:srgbClr val="FF0000"/>
              </a:solidFill>
            </a:endParaRPr>
          </a:p>
          <a:p>
            <a:pPr>
              <a:lnSpc>
                <a:spcPct val="80000"/>
              </a:lnSpc>
              <a:buFont typeface="Wingdings" pitchFamily="2" charset="2"/>
              <a:buNone/>
            </a:pPr>
            <a:r>
              <a:rPr lang="ru-RU" sz="2200">
                <a:solidFill>
                  <a:srgbClr val="FFFF00"/>
                </a:solidFill>
              </a:rPr>
              <a:t>Тренируйтесь с секундомером в руках. Засекайте время выполнения теста, ограничивайте его. </a:t>
            </a:r>
            <a:endParaRPr lang="ru-RU" sz="2200" u="sng">
              <a:solidFill>
                <a:srgbClr val="FFFF00"/>
              </a:solidFill>
            </a:endParaRPr>
          </a:p>
          <a:p>
            <a:pPr algn="ctr">
              <a:lnSpc>
                <a:spcPct val="80000"/>
              </a:lnSpc>
              <a:buFont typeface="Wingdings" pitchFamily="2" charset="2"/>
              <a:buNone/>
            </a:pPr>
            <a:r>
              <a:rPr lang="ru-RU" sz="2200" b="1" u="sng">
                <a:solidFill>
                  <a:srgbClr val="FF0000"/>
                </a:solidFill>
              </a:rPr>
              <a:t>3. Пробуйте!</a:t>
            </a:r>
            <a:endParaRPr lang="ru-RU" sz="2200" b="1">
              <a:solidFill>
                <a:srgbClr val="FF0000"/>
              </a:solidFill>
            </a:endParaRPr>
          </a:p>
          <a:p>
            <a:pPr>
              <a:lnSpc>
                <a:spcPct val="80000"/>
              </a:lnSpc>
              <a:buFont typeface="Wingdings" pitchFamily="2" charset="2"/>
              <a:buNone/>
            </a:pPr>
            <a:r>
              <a:rPr lang="ru-RU" sz="2200">
                <a:solidFill>
                  <a:srgbClr val="FFFF00"/>
                </a:solidFill>
              </a:rPr>
              <a:t>В тренировках применяйте правильную тактику, т.е. следуйте рекомендациям.</a:t>
            </a:r>
            <a:endParaRPr lang="ru-RU" sz="2200" u="sng">
              <a:solidFill>
                <a:srgbClr val="FFFF00"/>
              </a:solidFill>
            </a:endParaRPr>
          </a:p>
          <a:p>
            <a:pPr algn="ctr">
              <a:lnSpc>
                <a:spcPct val="80000"/>
              </a:lnSpc>
              <a:buFont typeface="Wingdings" pitchFamily="2" charset="2"/>
              <a:buNone/>
            </a:pPr>
            <a:r>
              <a:rPr lang="ru-RU" sz="2200" b="1" u="sng">
                <a:solidFill>
                  <a:srgbClr val="FF0000"/>
                </a:solidFill>
              </a:rPr>
              <a:t>4. Пропускайте!</a:t>
            </a:r>
            <a:endParaRPr lang="ru-RU" sz="2200" b="1">
              <a:solidFill>
                <a:srgbClr val="FF0000"/>
              </a:solidFill>
            </a:endParaRPr>
          </a:p>
          <a:p>
            <a:pPr>
              <a:lnSpc>
                <a:spcPct val="80000"/>
              </a:lnSpc>
              <a:buFont typeface="Wingdings" pitchFamily="2" charset="2"/>
              <a:buNone/>
            </a:pPr>
            <a:r>
              <a:rPr lang="ru-RU" sz="2200">
                <a:solidFill>
                  <a:srgbClr val="FFFF00"/>
                </a:solidFill>
              </a:rPr>
              <a:t>Надо научиться пропускать трудные и непонятные задания. Помните: в тесте всегда найдутся такие задания, с которыми вы обязательно справитесь, глупо недобрать очков только потому, что вы не добрались до «своих» заданий, застряв на тех, учебный материал которых вам не известен или плохо изучен.</a:t>
            </a:r>
            <a:endParaRPr lang="ru-RU" sz="2200" u="sng">
              <a:solidFill>
                <a:srgbClr val="FFFF00"/>
              </a:solidFill>
            </a:endParaRPr>
          </a:p>
          <a:p>
            <a:pPr algn="ctr">
              <a:lnSpc>
                <a:spcPct val="80000"/>
              </a:lnSpc>
              <a:buFont typeface="Wingdings" pitchFamily="2" charset="2"/>
              <a:buNone/>
            </a:pPr>
            <a:r>
              <a:rPr lang="ru-RU" sz="2200" b="1" u="sng">
                <a:solidFill>
                  <a:srgbClr val="FF0000"/>
                </a:solidFill>
              </a:rPr>
              <a:t>5.Исключайте!</a:t>
            </a:r>
            <a:endParaRPr lang="ru-RU" sz="2200" b="1">
              <a:solidFill>
                <a:srgbClr val="FF0000"/>
              </a:solidFill>
            </a:endParaRPr>
          </a:p>
          <a:p>
            <a:pPr>
              <a:lnSpc>
                <a:spcPct val="80000"/>
              </a:lnSpc>
              <a:buFont typeface="Wingdings" pitchFamily="2" charset="2"/>
              <a:buNone/>
            </a:pPr>
            <a:r>
              <a:rPr lang="ru-RU" sz="2200">
                <a:solidFill>
                  <a:srgbClr val="FFFF00"/>
                </a:solidFill>
              </a:rPr>
              <a:t>Многие задания можно быстрее решить, если не искать сразу правильный ответ, а последовательно исключать те, которые явно не подходят. Метод исключения позволяет концентрировать внимание всего на одном-двух признаках (а это легко), а не сразу на пяти-семи (что гораздо труднее).</a:t>
            </a:r>
            <a:endParaRPr lang="ru-RU" sz="2200" u="sng">
              <a:solidFill>
                <a:srgbClr val="FFFF00"/>
              </a:solidFill>
            </a:endParaRPr>
          </a:p>
        </p:txBody>
      </p:sp>
      <p:pic>
        <p:nvPicPr>
          <p:cNvPr id="31748" name="Рисунок 3"/>
          <p:cNvPicPr>
            <a:picLocks noChangeAspect="1"/>
          </p:cNvPicPr>
          <p:nvPr/>
        </p:nvPicPr>
        <p:blipFill>
          <a:blip r:embed="rId2"/>
          <a:srcRect/>
          <a:stretch>
            <a:fillRect/>
          </a:stretch>
        </p:blipFill>
        <p:spPr bwMode="auto">
          <a:xfrm>
            <a:off x="10083800" y="1270000"/>
            <a:ext cx="1784350" cy="17732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endParaRPr lang="ru-RU"/>
          </a:p>
        </p:txBody>
      </p:sp>
      <p:sp>
        <p:nvSpPr>
          <p:cNvPr id="32771" name="Rectangle 3"/>
          <p:cNvSpPr>
            <a:spLocks noGrp="1" noChangeArrowheads="1"/>
          </p:cNvSpPr>
          <p:nvPr>
            <p:ph type="body" idx="1"/>
          </p:nvPr>
        </p:nvSpPr>
        <p:spPr>
          <a:xfrm>
            <a:off x="577850" y="250825"/>
            <a:ext cx="10668000" cy="6319838"/>
          </a:xfrm>
        </p:spPr>
        <p:txBody>
          <a:bodyPr/>
          <a:lstStyle/>
          <a:p>
            <a:pPr algn="ctr">
              <a:lnSpc>
                <a:spcPct val="80000"/>
              </a:lnSpc>
              <a:buFont typeface="Wingdings" pitchFamily="2" charset="2"/>
              <a:buNone/>
            </a:pPr>
            <a:r>
              <a:rPr lang="ru-RU" sz="2000" b="1" u="sng">
                <a:solidFill>
                  <a:srgbClr val="FF0000"/>
                </a:solidFill>
              </a:rPr>
              <a:t>6. Сокращайте выбор!</a:t>
            </a:r>
            <a:endParaRPr lang="ru-RU" sz="2000" b="1">
              <a:solidFill>
                <a:srgbClr val="FF0000"/>
              </a:solidFill>
            </a:endParaRPr>
          </a:p>
          <a:p>
            <a:pPr>
              <a:lnSpc>
                <a:spcPct val="80000"/>
              </a:lnSpc>
              <a:buFont typeface="Wingdings" pitchFamily="2" charset="2"/>
              <a:buNone/>
            </a:pPr>
            <a:r>
              <a:rPr lang="ru-RU" sz="2000">
                <a:solidFill>
                  <a:srgbClr val="FFFF00"/>
                </a:solidFill>
              </a:rPr>
              <a:t>Если несколько ответов (1-2) из четырёх или пяти вариантов кажутся вам совершенно неподходящими, а остальные – подходящими с равной вероятностью, то в этом случае, старайтесь выбрать ответ из остальных.</a:t>
            </a:r>
            <a:r>
              <a:rPr lang="ru-RU" sz="2000"/>
              <a:t> </a:t>
            </a:r>
            <a:endParaRPr lang="ru-RU" sz="2000" u="sng"/>
          </a:p>
          <a:p>
            <a:pPr algn="ctr">
              <a:lnSpc>
                <a:spcPct val="80000"/>
              </a:lnSpc>
              <a:buFont typeface="Wingdings" pitchFamily="2" charset="2"/>
              <a:buNone/>
            </a:pPr>
            <a:r>
              <a:rPr lang="ru-RU" sz="2000" b="1" u="sng">
                <a:solidFill>
                  <a:srgbClr val="FF0000"/>
                </a:solidFill>
              </a:rPr>
              <a:t>7. Думайте только о текущем задании!</a:t>
            </a:r>
            <a:endParaRPr lang="ru-RU" sz="2000" b="1">
              <a:solidFill>
                <a:srgbClr val="FF0000"/>
              </a:solidFill>
            </a:endParaRPr>
          </a:p>
          <a:p>
            <a:pPr>
              <a:lnSpc>
                <a:spcPct val="80000"/>
              </a:lnSpc>
              <a:buFont typeface="Wingdings" pitchFamily="2" charset="2"/>
              <a:buNone/>
            </a:pPr>
            <a:r>
              <a:rPr lang="ru-RU" sz="2000">
                <a:solidFill>
                  <a:srgbClr val="FFFF00"/>
                </a:solidFill>
              </a:rPr>
              <a:t>Когда вы видите новое задание (вопрос), забывайте всё, что было в предыдущем. Как правило, задания в тестах не связаны друг с другом, поэтому знания, которые вы применили в одном (уже решённом вами), как правило, не помогают, а только мешают сконцентрироваться и правильно решить другое задание. </a:t>
            </a:r>
            <a:endParaRPr lang="ru-RU" sz="2000" u="sng">
              <a:solidFill>
                <a:srgbClr val="FFFF00"/>
              </a:solidFill>
            </a:endParaRPr>
          </a:p>
          <a:p>
            <a:pPr algn="ctr">
              <a:lnSpc>
                <a:spcPct val="80000"/>
              </a:lnSpc>
              <a:buFont typeface="Wingdings" pitchFamily="2" charset="2"/>
              <a:buNone/>
            </a:pPr>
            <a:r>
              <a:rPr lang="ru-RU" sz="2000" b="1" u="sng">
                <a:solidFill>
                  <a:srgbClr val="FF0000"/>
                </a:solidFill>
              </a:rPr>
              <a:t>8. Читайте задание до конца!</a:t>
            </a:r>
            <a:endParaRPr lang="ru-RU" sz="2000" b="1">
              <a:solidFill>
                <a:srgbClr val="FF0000"/>
              </a:solidFill>
            </a:endParaRPr>
          </a:p>
          <a:p>
            <a:pPr>
              <a:lnSpc>
                <a:spcPct val="80000"/>
              </a:lnSpc>
              <a:buFont typeface="Wingdings" pitchFamily="2" charset="2"/>
              <a:buNone/>
            </a:pPr>
            <a:r>
              <a:rPr lang="ru-RU" sz="2000">
                <a:solidFill>
                  <a:srgbClr val="FFFF00"/>
                </a:solidFill>
              </a:rPr>
              <a:t>Спешка не должна приводить к тому, что вы будете стараться понять условия задания по «первым словам» и достраивать концовки в своём воображении. Это верный способ совершить досадные ошибки (в самых лёгких вопросах).</a:t>
            </a:r>
            <a:endParaRPr lang="ru-RU" sz="2000" u="sng">
              <a:solidFill>
                <a:srgbClr val="FFFF00"/>
              </a:solidFill>
            </a:endParaRPr>
          </a:p>
          <a:p>
            <a:pPr algn="ctr">
              <a:lnSpc>
                <a:spcPct val="80000"/>
              </a:lnSpc>
              <a:buFont typeface="Wingdings" pitchFamily="2" charset="2"/>
              <a:buNone/>
            </a:pPr>
            <a:r>
              <a:rPr lang="ru-RU" sz="2000" b="1" u="sng">
                <a:solidFill>
                  <a:srgbClr val="FF0000"/>
                </a:solidFill>
              </a:rPr>
              <a:t>9. Не огорчайтесь!</a:t>
            </a:r>
            <a:endParaRPr lang="ru-RU" sz="2000" b="1">
              <a:solidFill>
                <a:srgbClr val="FF0000"/>
              </a:solidFill>
            </a:endParaRPr>
          </a:p>
          <a:p>
            <a:pPr>
              <a:lnSpc>
                <a:spcPct val="80000"/>
              </a:lnSpc>
              <a:buFont typeface="Wingdings" pitchFamily="2" charset="2"/>
              <a:buNone/>
            </a:pPr>
            <a:r>
              <a:rPr lang="ru-RU" sz="2000">
                <a:solidFill>
                  <a:srgbClr val="FFFF00"/>
                </a:solidFill>
              </a:rPr>
              <a:t>Даже если вам кажется, что вы допустили слишком много ошибок и просто завалили тест, помните, что очень часто такое ощущение ложно: при сравнении ваших результатов с остальными может выясниться, что другие допустили ещё больше ошибок. В итоге вы получите если не самый высокий тестовый балл, то вполне и вполне приличный.</a:t>
            </a:r>
            <a:endParaRPr lang="ru-RU" sz="2000" u="sng">
              <a:solidFill>
                <a:srgbClr val="FFFF00"/>
              </a:solidFill>
            </a:endParaRPr>
          </a:p>
          <a:p>
            <a:pPr algn="ctr">
              <a:lnSpc>
                <a:spcPct val="80000"/>
              </a:lnSpc>
              <a:buFont typeface="Wingdings" pitchFamily="2" charset="2"/>
              <a:buNone/>
            </a:pPr>
            <a:r>
              <a:rPr lang="ru-RU" sz="2000" b="1" u="sng">
                <a:solidFill>
                  <a:srgbClr val="FF0000"/>
                </a:solidFill>
              </a:rPr>
              <a:t>10. Запланируйте два круга!</a:t>
            </a:r>
            <a:endParaRPr lang="ru-RU" sz="2000" b="1">
              <a:solidFill>
                <a:srgbClr val="FF0000"/>
              </a:solidFill>
            </a:endParaRPr>
          </a:p>
          <a:p>
            <a:pPr>
              <a:lnSpc>
                <a:spcPct val="80000"/>
              </a:lnSpc>
              <a:buFont typeface="Wingdings" pitchFamily="2" charset="2"/>
              <a:buNone/>
            </a:pPr>
            <a:r>
              <a:rPr lang="ru-RU" sz="2000">
                <a:solidFill>
                  <a:srgbClr val="FFFF00"/>
                </a:solidFill>
              </a:rPr>
              <a:t>Спланируйте среднее время на каждое задание таким образом, чтобы за две трети (максимум три четверти) сеанса пройти все задания по «первому кругу». Тогда вы успеете набрать максимум очков на лёгких для вас заданиях, а потом сможете подумать и добрать что-то на трудных, которые вам вначале пришлось пропустить.</a:t>
            </a:r>
          </a:p>
          <a:p>
            <a:pPr>
              <a:lnSpc>
                <a:spcPct val="80000"/>
              </a:lnSpc>
              <a:buFont typeface="Wingdings" pitchFamily="2" charset="2"/>
              <a:buNone/>
            </a:pPr>
            <a:endParaRPr lang="ru-RU" sz="1600">
              <a:solidFill>
                <a:srgbClr val="FFFF00"/>
              </a:solidFill>
            </a:endParaRPr>
          </a:p>
        </p:txBody>
      </p:sp>
      <p:pic>
        <p:nvPicPr>
          <p:cNvPr id="32772" name="Picture 4" descr="j0299125"/>
          <p:cNvPicPr>
            <a:picLocks noChangeAspect="1" noChangeArrowheads="1"/>
          </p:cNvPicPr>
          <p:nvPr/>
        </p:nvPicPr>
        <p:blipFill>
          <a:blip r:embed="rId2"/>
          <a:srcRect/>
          <a:stretch>
            <a:fillRect/>
          </a:stretch>
        </p:blipFill>
        <p:spPr bwMode="auto">
          <a:xfrm>
            <a:off x="10566400" y="2473325"/>
            <a:ext cx="1284288" cy="2106613"/>
          </a:xfrm>
          <a:prstGeom prst="rect">
            <a:avLst/>
          </a:prstGeom>
          <a:noFill/>
          <a:ln w="9525">
            <a:noFill/>
            <a:miter lim="800000"/>
            <a:headEnd/>
            <a:tailEnd/>
          </a:ln>
        </p:spPr>
      </p:pic>
      <p:pic>
        <p:nvPicPr>
          <p:cNvPr id="32773" name="Рисунок 1"/>
          <p:cNvPicPr>
            <a:picLocks noChangeAspect="1"/>
          </p:cNvPicPr>
          <p:nvPr/>
        </p:nvPicPr>
        <p:blipFill>
          <a:blip r:embed="rId3"/>
          <a:srcRect/>
          <a:stretch>
            <a:fillRect/>
          </a:stretch>
        </p:blipFill>
        <p:spPr bwMode="auto">
          <a:xfrm>
            <a:off x="10885488" y="5916613"/>
            <a:ext cx="1066800" cy="941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2917825" y="2286000"/>
            <a:ext cx="6535738" cy="228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20000"/>
              </a:spcBef>
              <a:buClr>
                <a:schemeClr val="hlink"/>
              </a:buClr>
              <a:buSzPct val="65000"/>
            </a:pPr>
            <a:r>
              <a:rPr kumimoji="0" lang="ru-RU" sz="3200" b="1">
                <a:solidFill>
                  <a:srgbClr val="FFFF00"/>
                </a:solidFill>
                <a:effectLst>
                  <a:outerShdw blurRad="38100" dist="38100" dir="2700000" algn="tl">
                    <a:srgbClr val="000000"/>
                  </a:outerShdw>
                </a:effectLst>
                <a:latin typeface="Tahoma" pitchFamily="34" charset="0"/>
              </a:rPr>
              <a:t>КОНСУЛЬТАТИВНО- РЕПЕТИЦИОННОЕ ТЕСТИРОВАНИЕ</a:t>
            </a:r>
          </a:p>
        </p:txBody>
      </p:sp>
      <p:sp>
        <p:nvSpPr>
          <p:cNvPr id="7" name="Прямоугольник с двумя вырезанными соседними углами 6"/>
          <p:cNvSpPr/>
          <p:nvPr/>
        </p:nvSpPr>
        <p:spPr>
          <a:xfrm>
            <a:off x="6667500" y="4786313"/>
            <a:ext cx="3643313" cy="1643062"/>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ru-RU" sz="4000" b="1" dirty="0"/>
              <a:t>Русский</a:t>
            </a:r>
          </a:p>
          <a:p>
            <a:pPr algn="ctr" fontAlgn="auto">
              <a:spcBef>
                <a:spcPts val="0"/>
              </a:spcBef>
              <a:spcAft>
                <a:spcPts val="0"/>
              </a:spcAft>
              <a:defRPr/>
            </a:pPr>
            <a:r>
              <a:rPr kumimoji="0" lang="ru-RU" sz="4000" b="1" dirty="0"/>
              <a:t> язык</a:t>
            </a:r>
          </a:p>
        </p:txBody>
      </p:sp>
      <p:sp>
        <p:nvSpPr>
          <p:cNvPr id="8" name="Прямоугольник с двумя вырезанными соседними углами 7"/>
          <p:cNvSpPr/>
          <p:nvPr/>
        </p:nvSpPr>
        <p:spPr>
          <a:xfrm>
            <a:off x="1952625" y="4786313"/>
            <a:ext cx="3714750" cy="1571625"/>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ru-RU" sz="4000" b="1" dirty="0"/>
              <a:t>Белорусский язык</a:t>
            </a:r>
          </a:p>
        </p:txBody>
      </p:sp>
      <p:sp>
        <p:nvSpPr>
          <p:cNvPr id="12" name="Прямоугольник с двумя вырезанными соседними углами 11"/>
          <p:cNvSpPr/>
          <p:nvPr/>
        </p:nvSpPr>
        <p:spPr>
          <a:xfrm>
            <a:off x="1524000" y="428625"/>
            <a:ext cx="4286250" cy="1643063"/>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sz="4000" b="1" dirty="0"/>
              <a:t>On-line </a:t>
            </a:r>
            <a:r>
              <a:rPr kumimoji="0" lang="ru-RU" sz="4000" b="1" dirty="0"/>
              <a:t>тестирование</a:t>
            </a:r>
          </a:p>
        </p:txBody>
      </p:sp>
      <p:sp>
        <p:nvSpPr>
          <p:cNvPr id="13" name="Прямоугольник с двумя вырезанными соседними углами 12"/>
          <p:cNvSpPr/>
          <p:nvPr/>
        </p:nvSpPr>
        <p:spPr>
          <a:xfrm>
            <a:off x="6096000" y="357188"/>
            <a:ext cx="4572000" cy="17145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ru-RU" sz="4000" b="1" dirty="0"/>
              <a:t>Тестирование </a:t>
            </a:r>
          </a:p>
          <a:p>
            <a:pPr algn="ctr" fontAlgn="auto">
              <a:spcBef>
                <a:spcPts val="0"/>
              </a:spcBef>
              <a:spcAft>
                <a:spcPts val="0"/>
              </a:spcAft>
              <a:defRPr/>
            </a:pPr>
            <a:r>
              <a:rPr kumimoji="0" lang="ru-RU" sz="4000" b="1" dirty="0"/>
              <a:t>на бланке ответов</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вал 4"/>
          <p:cNvSpPr/>
          <p:nvPr/>
        </p:nvSpPr>
        <p:spPr>
          <a:xfrm>
            <a:off x="9498013" y="1273175"/>
            <a:ext cx="2498725" cy="1857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kumimoji="0" lang="ru-RU" sz="4400" b="1">
                <a:solidFill>
                  <a:srgbClr val="006600"/>
                </a:solidFill>
                <a:latin typeface="Calibri" pitchFamily="34" charset="0"/>
              </a:rPr>
              <a:t>3 этапа</a:t>
            </a:r>
          </a:p>
        </p:txBody>
      </p:sp>
      <p:pic>
        <p:nvPicPr>
          <p:cNvPr id="6" name="Picture 5" descr="F:\рисунки\456568799.gif"/>
          <p:cNvPicPr>
            <a:picLocks noChangeAspect="1" noChangeArrowheads="1" noCrop="1"/>
          </p:cNvPicPr>
          <p:nvPr/>
        </p:nvPicPr>
        <p:blipFill>
          <a:blip r:embed="rId2"/>
          <a:srcRect/>
          <a:stretch>
            <a:fillRect/>
          </a:stretch>
        </p:blipFill>
        <p:spPr bwMode="auto">
          <a:xfrm>
            <a:off x="304800" y="1941513"/>
            <a:ext cx="2786063" cy="2786062"/>
          </a:xfrm>
          <a:prstGeom prst="rect">
            <a:avLst/>
          </a:prstGeom>
          <a:noFill/>
          <a:ln w="9525">
            <a:noFill/>
            <a:miter lim="800000"/>
            <a:headEnd/>
            <a:tailEnd/>
          </a:ln>
        </p:spPr>
      </p:pic>
      <p:sp>
        <p:nvSpPr>
          <p:cNvPr id="7" name="Овальная выноска 6"/>
          <p:cNvSpPr>
            <a:spLocks noChangeArrowheads="1"/>
          </p:cNvSpPr>
          <p:nvPr/>
        </p:nvSpPr>
        <p:spPr bwMode="auto">
          <a:xfrm>
            <a:off x="1487488" y="428625"/>
            <a:ext cx="8707437" cy="1227138"/>
          </a:xfrm>
          <a:prstGeom prst="wedgeEllipseCallout">
            <a:avLst>
              <a:gd name="adj1" fmla="val -15231"/>
              <a:gd name="adj2" fmla="val 238227"/>
            </a:avLst>
          </a:prstGeom>
          <a:solidFill>
            <a:schemeClr val="accent1"/>
          </a:solidFill>
          <a:ln w="12700" algn="ctr">
            <a:solidFill>
              <a:srgbClr val="41719C"/>
            </a:solidFill>
            <a:miter lim="800000"/>
            <a:headEnd/>
            <a:tailEnd/>
          </a:ln>
        </p:spPr>
        <p:txBody>
          <a:bodyPr anchor="ctr"/>
          <a:lstStyle/>
          <a:p>
            <a:pPr algn="ctr">
              <a:spcBef>
                <a:spcPct val="20000"/>
              </a:spcBef>
              <a:buClr>
                <a:schemeClr val="hlink"/>
              </a:buClr>
              <a:buSzPct val="65000"/>
            </a:pPr>
            <a:r>
              <a:rPr kumimoji="0" lang="ru-RU" sz="2800" b="1">
                <a:solidFill>
                  <a:srgbClr val="FFFF00"/>
                </a:solidFill>
                <a:effectLst>
                  <a:outerShdw blurRad="38100" dist="38100" dir="2700000" algn="tl">
                    <a:srgbClr val="000000"/>
                  </a:outerShdw>
                </a:effectLst>
                <a:latin typeface="Tahoma" pitchFamily="34" charset="0"/>
              </a:rPr>
              <a:t>КОНСУЛЬТАТИВНО-РЕПЕТИЦИОННОЕ   ТЕСТИРОВАНИЕ</a:t>
            </a:r>
          </a:p>
        </p:txBody>
      </p:sp>
      <p:sp>
        <p:nvSpPr>
          <p:cNvPr id="15365" name="AutoShape 5"/>
          <p:cNvSpPr>
            <a:spLocks noChangeArrowheads="1"/>
          </p:cNvSpPr>
          <p:nvPr/>
        </p:nvSpPr>
        <p:spPr bwMode="auto">
          <a:xfrm>
            <a:off x="3125788" y="1714500"/>
            <a:ext cx="6224587" cy="4716463"/>
          </a:xfrm>
          <a:prstGeom prst="wedgeRectCallout">
            <a:avLst>
              <a:gd name="adj1" fmla="val -40333"/>
              <a:gd name="adj2" fmla="val 50843"/>
            </a:avLst>
          </a:prstGeom>
          <a:solidFill>
            <a:schemeClr val="accent1"/>
          </a:solidFill>
          <a:ln w="9525">
            <a:noFill/>
            <a:miter lim="800000"/>
            <a:headEnd/>
            <a:tailEnd/>
          </a:ln>
          <a:effectLst>
            <a:prstShdw prst="shdw17" dist="17961" dir="2700000">
              <a:schemeClr val="accent1">
                <a:gamma/>
                <a:shade val="60000"/>
                <a:invGamma/>
              </a:schemeClr>
            </a:prstShdw>
          </a:effectLst>
        </p:spPr>
        <p:txBody>
          <a:bodyPr/>
          <a:lstStyle/>
          <a:p>
            <a:pPr algn="ctr"/>
            <a:r>
              <a:rPr kumimoji="0" lang="ru-RU" sz="2000" b="1" i="1">
                <a:solidFill>
                  <a:srgbClr val="0000FF"/>
                </a:solidFill>
                <a:latin typeface="Arial" charset="0"/>
              </a:rPr>
              <a:t>Зачем нужно участвовать в РТ?</a:t>
            </a:r>
            <a:endParaRPr kumimoji="0" lang="ru-RU" sz="2000">
              <a:solidFill>
                <a:srgbClr val="0000FF"/>
              </a:solidFill>
              <a:latin typeface="Arial" charset="0"/>
            </a:endParaRPr>
          </a:p>
          <a:p>
            <a:pPr algn="ctr"/>
            <a:r>
              <a:rPr kumimoji="0" lang="ru-RU" sz="2000">
                <a:solidFill>
                  <a:srgbClr val="FF0000"/>
                </a:solidFill>
                <a:latin typeface="Arial" charset="0"/>
              </a:rPr>
              <a:t> </a:t>
            </a:r>
            <a:r>
              <a:rPr kumimoji="0" lang="ru-RU" sz="2000">
                <a:solidFill>
                  <a:srgbClr val="006600"/>
                </a:solidFill>
                <a:latin typeface="Arial" charset="0"/>
              </a:rPr>
              <a:t>Основное значение репетиционного тестирования – приобретение опыта сдачи  подобных тестов</a:t>
            </a:r>
            <a:r>
              <a:rPr kumimoji="0" lang="ru-RU" sz="2000">
                <a:solidFill>
                  <a:srgbClr val="FF0000"/>
                </a:solidFill>
                <a:latin typeface="Arial" charset="0"/>
              </a:rPr>
              <a:t>. </a:t>
            </a:r>
            <a:r>
              <a:rPr kumimoji="0" lang="ru-RU" sz="2000" b="1">
                <a:solidFill>
                  <a:srgbClr val="0000FF"/>
                </a:solidFill>
                <a:latin typeface="Arial" charset="0"/>
              </a:rPr>
              <a:t>Во-первых</a:t>
            </a:r>
            <a:r>
              <a:rPr kumimoji="0" lang="ru-RU" sz="2000">
                <a:solidFill>
                  <a:srgbClr val="0000FF"/>
                </a:solidFill>
                <a:latin typeface="Arial" charset="0"/>
              </a:rPr>
              <a:t>,</a:t>
            </a:r>
            <a:r>
              <a:rPr kumimoji="0" lang="ru-RU" sz="2000">
                <a:solidFill>
                  <a:srgbClr val="FF0000"/>
                </a:solidFill>
                <a:latin typeface="Arial" charset="0"/>
              </a:rPr>
              <a:t> </a:t>
            </a:r>
            <a:r>
              <a:rPr kumimoji="0" lang="ru-RU" sz="2000">
                <a:solidFill>
                  <a:srgbClr val="006600"/>
                </a:solidFill>
                <a:latin typeface="Arial" charset="0"/>
              </a:rPr>
              <a:t>вы познакомитесь с бланком ответов, научитесь правильно его заполнять</a:t>
            </a:r>
            <a:r>
              <a:rPr kumimoji="0" lang="ru-RU" sz="2000">
                <a:solidFill>
                  <a:srgbClr val="FF0000"/>
                </a:solidFill>
                <a:latin typeface="Arial" charset="0"/>
              </a:rPr>
              <a:t>. </a:t>
            </a:r>
            <a:r>
              <a:rPr kumimoji="0" lang="ru-RU" sz="2000" b="1">
                <a:solidFill>
                  <a:srgbClr val="0000FF"/>
                </a:solidFill>
                <a:latin typeface="Arial" charset="0"/>
              </a:rPr>
              <a:t>Во-вторых</a:t>
            </a:r>
            <a:r>
              <a:rPr kumimoji="0" lang="ru-RU" sz="2000">
                <a:solidFill>
                  <a:srgbClr val="0000FF"/>
                </a:solidFill>
                <a:latin typeface="Arial" charset="0"/>
              </a:rPr>
              <a:t>,</a:t>
            </a:r>
            <a:r>
              <a:rPr kumimoji="0" lang="ru-RU" sz="2000">
                <a:solidFill>
                  <a:srgbClr val="FF0000"/>
                </a:solidFill>
                <a:latin typeface="Arial" charset="0"/>
              </a:rPr>
              <a:t> </a:t>
            </a:r>
            <a:r>
              <a:rPr kumimoji="0" lang="ru-RU" sz="2000">
                <a:solidFill>
                  <a:srgbClr val="006600"/>
                </a:solidFill>
                <a:latin typeface="Arial" charset="0"/>
              </a:rPr>
              <a:t>испытаете на себе весь процесс прохождения ЦТ: регистрацию, допуск в аудиторию, рассадку по жребию,  контроль самостоятельности вашей работы.</a:t>
            </a:r>
            <a:endParaRPr kumimoji="0" lang="ru-RU" sz="2000" b="1">
              <a:solidFill>
                <a:srgbClr val="006600"/>
              </a:solidFill>
              <a:latin typeface="Arial" charset="0"/>
            </a:endParaRPr>
          </a:p>
          <a:p>
            <a:pPr algn="ctr"/>
            <a:r>
              <a:rPr kumimoji="0" lang="ru-RU" sz="2000" b="1">
                <a:solidFill>
                  <a:srgbClr val="0000FF"/>
                </a:solidFill>
                <a:latin typeface="Arial" charset="0"/>
              </a:rPr>
              <a:t>В-третьих</a:t>
            </a:r>
            <a:r>
              <a:rPr kumimoji="0" lang="ru-RU" sz="2000">
                <a:solidFill>
                  <a:srgbClr val="0000FF"/>
                </a:solidFill>
                <a:latin typeface="Arial" charset="0"/>
              </a:rPr>
              <a:t>,</a:t>
            </a:r>
            <a:r>
              <a:rPr kumimoji="0" lang="ru-RU" sz="2000">
                <a:solidFill>
                  <a:srgbClr val="FF0000"/>
                </a:solidFill>
                <a:latin typeface="Arial" charset="0"/>
              </a:rPr>
              <a:t>   </a:t>
            </a:r>
            <a:r>
              <a:rPr kumimoji="0" lang="ru-RU" sz="2000">
                <a:solidFill>
                  <a:srgbClr val="006600"/>
                </a:solidFill>
                <a:latin typeface="Arial" charset="0"/>
              </a:rPr>
              <a:t>научитесь работать над тестом с ограничением во времени и     сумеете оценить, повышается или понижается ваша индивидуальная скорость выполнения заданий в условиях сдачи теста.  И, если нужно, поискать варианты «ускорения».</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cs607418.vk.me/v607418437/5bc4/KRlI9XQpVaY.jpg"/>
          <p:cNvPicPr>
            <a:picLocks noChangeAspect="1" noChangeArrowheads="1"/>
          </p:cNvPicPr>
          <p:nvPr/>
        </p:nvPicPr>
        <p:blipFill>
          <a:blip r:embed="rId2"/>
          <a:srcRect t="14708"/>
          <a:stretch>
            <a:fillRect/>
          </a:stretch>
        </p:blipFill>
        <p:spPr bwMode="auto">
          <a:xfrm>
            <a:off x="7754938" y="1852613"/>
            <a:ext cx="3581400" cy="4868862"/>
          </a:xfrm>
          <a:prstGeom prst="rect">
            <a:avLst/>
          </a:prstGeom>
          <a:noFill/>
          <a:ln w="9525">
            <a:noFill/>
            <a:miter lim="800000"/>
            <a:headEnd/>
            <a:tailEnd/>
          </a:ln>
        </p:spPr>
      </p:pic>
      <p:sp>
        <p:nvSpPr>
          <p:cNvPr id="8" name="Заголовок 7"/>
          <p:cNvSpPr>
            <a:spLocks noGrp="1"/>
          </p:cNvSpPr>
          <p:nvPr>
            <p:ph type="title" idx="4294967295"/>
          </p:nvPr>
        </p:nvSpPr>
        <p:spPr>
          <a:xfrm>
            <a:off x="2316163" y="138113"/>
            <a:ext cx="7691437" cy="1325562"/>
          </a:xfrm>
        </p:spPr>
        <p:txBody>
          <a:bodyPr lIns="91440" tIns="45720" rIns="91440" bIns="45720">
            <a:normAutofit/>
          </a:bodyPr>
          <a:lstStyle/>
          <a:p>
            <a:pPr algn="ctr"/>
            <a:r>
              <a:rPr lang="en-US" sz="4900" b="1">
                <a:solidFill>
                  <a:srgbClr val="FFFF00"/>
                </a:solidFill>
                <a:effectLst>
                  <a:outerShdw blurRad="38100" dist="38100" dir="2700000" algn="tl">
                    <a:srgbClr val="000000"/>
                  </a:outerShdw>
                </a:effectLst>
                <a:latin typeface="Bookman Old Style" pitchFamily="18" charset="0"/>
              </a:rPr>
              <a:t>On-line </a:t>
            </a:r>
            <a:r>
              <a:rPr lang="ru-RU" sz="4900" b="1">
                <a:solidFill>
                  <a:srgbClr val="FFFF00"/>
                </a:solidFill>
                <a:effectLst>
                  <a:outerShdw blurRad="38100" dist="38100" dir="2700000" algn="tl">
                    <a:srgbClr val="000000"/>
                  </a:outerShdw>
                </a:effectLst>
                <a:latin typeface="Bookman Old Style" pitchFamily="18" charset="0"/>
              </a:rPr>
              <a:t>тестирование </a:t>
            </a:r>
            <a:r>
              <a:rPr lang="en-US" sz="4900" b="1">
                <a:solidFill>
                  <a:srgbClr val="FFFF00"/>
                </a:solidFill>
                <a:effectLst>
                  <a:outerShdw blurRad="38100" dist="38100" dir="2700000" algn="tl">
                    <a:srgbClr val="000000"/>
                  </a:outerShdw>
                </a:effectLst>
                <a:latin typeface="Bookman Old Style" pitchFamily="18" charset="0"/>
              </a:rPr>
              <a:t/>
            </a:r>
            <a:br>
              <a:rPr lang="en-US" sz="4900" b="1">
                <a:solidFill>
                  <a:srgbClr val="FFFF00"/>
                </a:solidFill>
                <a:effectLst>
                  <a:outerShdw blurRad="38100" dist="38100" dir="2700000" algn="tl">
                    <a:srgbClr val="000000"/>
                  </a:outerShdw>
                </a:effectLst>
                <a:latin typeface="Bookman Old Style" pitchFamily="18" charset="0"/>
              </a:rPr>
            </a:br>
            <a:r>
              <a:rPr lang="ru-RU" sz="4900" b="1">
                <a:solidFill>
                  <a:srgbClr val="FFFF00"/>
                </a:solidFill>
                <a:effectLst>
                  <a:outerShdw blurRad="38100" dist="38100" dir="2700000" algn="tl">
                    <a:srgbClr val="000000"/>
                  </a:outerShdw>
                </a:effectLst>
                <a:latin typeface="Bookman Old Style" pitchFamily="18" charset="0"/>
              </a:rPr>
              <a:t>в системе </a:t>
            </a:r>
            <a:r>
              <a:rPr lang="en-US" sz="4900" b="1">
                <a:solidFill>
                  <a:srgbClr val="FFFF00"/>
                </a:solidFill>
                <a:effectLst>
                  <a:outerShdw blurRad="38100" dist="38100" dir="2700000" algn="tl">
                    <a:srgbClr val="000000"/>
                  </a:outerShdw>
                </a:effectLst>
                <a:latin typeface="Bookman Old Style" pitchFamily="18" charset="0"/>
              </a:rPr>
              <a:t>Moodle</a:t>
            </a:r>
            <a:endParaRPr lang="ru-RU" sz="4900" b="1">
              <a:solidFill>
                <a:srgbClr val="FFFF00"/>
              </a:solidFill>
              <a:effectLst>
                <a:outerShdw blurRad="38100" dist="38100" dir="2700000" algn="tl">
                  <a:srgbClr val="000000"/>
                </a:outerShdw>
              </a:effectLst>
              <a:latin typeface="Bookman Old Style" pitchFamily="18" charset="0"/>
            </a:endParaRPr>
          </a:p>
        </p:txBody>
      </p:sp>
      <p:sp>
        <p:nvSpPr>
          <p:cNvPr id="5" name="Скругленный прямоугольник 4"/>
          <p:cNvSpPr/>
          <p:nvPr/>
        </p:nvSpPr>
        <p:spPr>
          <a:xfrm>
            <a:off x="1239838" y="1552575"/>
            <a:ext cx="5070475" cy="5168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buFont typeface="Wingdings" pitchFamily="2" charset="2"/>
              <a:buChar char="Ø"/>
              <a:defRPr/>
            </a:pPr>
            <a:r>
              <a:rPr kumimoji="0" lang="ru-RU" sz="2400" b="1" dirty="0">
                <a:solidFill>
                  <a:schemeClr val="bg1"/>
                </a:solidFill>
              </a:rPr>
              <a:t>приближено к ЦТ</a:t>
            </a:r>
          </a:p>
          <a:p>
            <a:pPr fontAlgn="auto">
              <a:spcBef>
                <a:spcPts val="0"/>
              </a:spcBef>
              <a:spcAft>
                <a:spcPts val="0"/>
              </a:spcAft>
              <a:buFont typeface="Wingdings" pitchFamily="2" charset="2"/>
              <a:buChar char="Ø"/>
              <a:defRPr/>
            </a:pPr>
            <a:r>
              <a:rPr kumimoji="0" lang="ru-RU" sz="2400" b="1" dirty="0">
                <a:solidFill>
                  <a:schemeClr val="bg1"/>
                </a:solidFill>
              </a:rPr>
              <a:t>включает основные и проблемные вопросы ЦТ</a:t>
            </a:r>
          </a:p>
          <a:p>
            <a:pPr fontAlgn="auto">
              <a:spcBef>
                <a:spcPts val="0"/>
              </a:spcBef>
              <a:spcAft>
                <a:spcPts val="0"/>
              </a:spcAft>
              <a:buFont typeface="Wingdings" pitchFamily="2" charset="2"/>
              <a:buChar char="Ø"/>
              <a:defRPr/>
            </a:pPr>
            <a:r>
              <a:rPr kumimoji="0" lang="ru-RU" sz="2400" b="1" dirty="0">
                <a:solidFill>
                  <a:schemeClr val="bg1"/>
                </a:solidFill>
              </a:rPr>
              <a:t>выполняется  в сети Интернет </a:t>
            </a:r>
          </a:p>
          <a:p>
            <a:pPr fontAlgn="auto">
              <a:spcBef>
                <a:spcPts val="0"/>
              </a:spcBef>
              <a:spcAft>
                <a:spcPts val="0"/>
              </a:spcAft>
              <a:buFont typeface="Wingdings" pitchFamily="2" charset="2"/>
              <a:buChar char="Ø"/>
              <a:defRPr/>
            </a:pPr>
            <a:r>
              <a:rPr kumimoji="0" lang="ru-RU" sz="2400" b="1" dirty="0">
                <a:solidFill>
                  <a:schemeClr val="bg1"/>
                </a:solidFill>
              </a:rPr>
              <a:t>содержит презентацию с ответами и комментариями</a:t>
            </a:r>
          </a:p>
          <a:p>
            <a:pPr fontAlgn="auto">
              <a:spcBef>
                <a:spcPts val="0"/>
              </a:spcBef>
              <a:spcAft>
                <a:spcPts val="0"/>
              </a:spcAft>
              <a:buFont typeface="Wingdings" pitchFamily="2" charset="2"/>
              <a:buChar char="Ø"/>
              <a:defRPr/>
            </a:pPr>
            <a:r>
              <a:rPr kumimoji="0" lang="ru-RU" sz="2400" b="1" dirty="0">
                <a:solidFill>
                  <a:schemeClr val="bg1"/>
                </a:solidFill>
              </a:rPr>
              <a:t>даёт две попытки прохождения теста</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377950" y="0"/>
            <a:ext cx="9448800" cy="1665288"/>
          </a:xfrm>
        </p:spPr>
        <p:txBody>
          <a:bodyPr/>
          <a:lstStyle/>
          <a:p>
            <a:pPr algn="ctr"/>
            <a:endParaRPr lang="ru-RU" sz="6000" b="1">
              <a:solidFill>
                <a:srgbClr val="FF0000"/>
              </a:solidFill>
            </a:endParaRPr>
          </a:p>
        </p:txBody>
      </p:sp>
      <p:sp>
        <p:nvSpPr>
          <p:cNvPr id="34819" name="Rectangle 3"/>
          <p:cNvSpPr>
            <a:spLocks noGrp="1" noChangeArrowheads="1"/>
          </p:cNvSpPr>
          <p:nvPr>
            <p:ph type="body" idx="1"/>
          </p:nvPr>
        </p:nvSpPr>
        <p:spPr>
          <a:xfrm>
            <a:off x="752475" y="2341563"/>
            <a:ext cx="10363200" cy="4114800"/>
          </a:xfrm>
        </p:spPr>
        <p:txBody>
          <a:bodyPr/>
          <a:lstStyle/>
          <a:p>
            <a:pPr>
              <a:buFont typeface="Wingdings" pitchFamily="2" charset="2"/>
              <a:buNone/>
            </a:pPr>
            <a:endParaRPr lang="ru-RU" sz="4000"/>
          </a:p>
          <a:p>
            <a:pPr algn="ctr"/>
            <a:r>
              <a:rPr lang="ru-RU" sz="4000" b="1">
                <a:solidFill>
                  <a:srgbClr val="FFFF00"/>
                </a:solidFill>
              </a:rPr>
              <a:t>Прогулки на свежем воздухе – улучшают кровообращение головного мозга.</a:t>
            </a:r>
          </a:p>
          <a:p>
            <a:pPr algn="ctr"/>
            <a:r>
              <a:rPr lang="ru-RU" sz="4000" b="1">
                <a:solidFill>
                  <a:srgbClr val="FFFF00"/>
                </a:solidFill>
              </a:rPr>
              <a:t>Во сне человек не запоминает, но и не забывает.</a:t>
            </a:r>
          </a:p>
          <a:p>
            <a:pPr algn="ctr">
              <a:buFont typeface="Wingdings" pitchFamily="2" charset="2"/>
              <a:buNone/>
            </a:pPr>
            <a:endParaRPr lang="ru-RU" sz="4000" b="1">
              <a:solidFill>
                <a:srgbClr val="FFFF00"/>
              </a:solidFill>
            </a:endParaRPr>
          </a:p>
        </p:txBody>
      </p:sp>
      <p:sp>
        <p:nvSpPr>
          <p:cNvPr id="34821" name="WordArt 5"/>
          <p:cNvSpPr>
            <a:spLocks noChangeArrowheads="1" noChangeShapeType="1" noTextEdit="1"/>
          </p:cNvSpPr>
          <p:nvPr/>
        </p:nvSpPr>
        <p:spPr bwMode="auto">
          <a:xfrm>
            <a:off x="1246188" y="0"/>
            <a:ext cx="9277350" cy="2740025"/>
          </a:xfrm>
          <a:prstGeom prst="rect">
            <a:avLst/>
          </a:prstGeom>
        </p:spPr>
        <p:txBody>
          <a:bodyPr wrap="none" fromWordArt="1">
            <a:prstTxWarp prst="textDeflate">
              <a:avLst>
                <a:gd name="adj" fmla="val 26227"/>
              </a:avLst>
            </a:prstTxWarp>
          </a:bodyPr>
          <a:lstStyle/>
          <a:p>
            <a:pPr algn="ctr"/>
            <a:r>
              <a:rPr lang="ru-RU" sz="3600" kern="10">
                <a:ln w="9525">
                  <a:solidFill>
                    <a:srgbClr val="FF0000"/>
                  </a:solidFill>
                  <a:round/>
                  <a:headEnd/>
                  <a:tailEnd/>
                </a:ln>
                <a:solidFill>
                  <a:srgbClr val="FF0000"/>
                </a:solidFill>
                <a:latin typeface="Impact"/>
              </a:rPr>
              <a:t>НЕ ЗАБЫВАЙТЕ!!!</a:t>
            </a:r>
          </a:p>
        </p:txBody>
      </p:sp>
      <p:pic>
        <p:nvPicPr>
          <p:cNvPr id="34822" name="Рисунок 3"/>
          <p:cNvPicPr>
            <a:picLocks noChangeAspect="1"/>
          </p:cNvPicPr>
          <p:nvPr/>
        </p:nvPicPr>
        <p:blipFill>
          <a:blip r:embed="rId2"/>
          <a:srcRect/>
          <a:stretch>
            <a:fillRect/>
          </a:stretch>
        </p:blipFill>
        <p:spPr bwMode="auto">
          <a:xfrm>
            <a:off x="9539288" y="4940300"/>
            <a:ext cx="2095500" cy="1714500"/>
          </a:xfrm>
          <a:prstGeom prst="rect">
            <a:avLst/>
          </a:prstGeom>
          <a:noFill/>
          <a:ln w="9525">
            <a:noFill/>
            <a:miter lim="800000"/>
            <a:headEnd/>
            <a:tailEnd/>
          </a:ln>
        </p:spPr>
      </p:pic>
      <p:pic>
        <p:nvPicPr>
          <p:cNvPr id="34823" name="Рисунок 6"/>
          <p:cNvPicPr>
            <a:picLocks noChangeAspect="1"/>
          </p:cNvPicPr>
          <p:nvPr/>
        </p:nvPicPr>
        <p:blipFill>
          <a:blip r:embed="rId3"/>
          <a:srcRect/>
          <a:stretch>
            <a:fillRect/>
          </a:stretch>
        </p:blipFill>
        <p:spPr bwMode="auto">
          <a:xfrm>
            <a:off x="373063" y="5230813"/>
            <a:ext cx="1552575" cy="1419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usiness Plan">
  <a:themeElements>
    <a:clrScheme name="Business Plan 1">
      <a:dk1>
        <a:srgbClr val="000000"/>
      </a:dk1>
      <a:lt1>
        <a:srgbClr val="EAEAEA"/>
      </a:lt1>
      <a:dk2>
        <a:srgbClr val="00763B"/>
      </a:dk2>
      <a:lt2>
        <a:srgbClr val="FFFFCC"/>
      </a:lt2>
      <a:accent1>
        <a:srgbClr val="CC6600"/>
      </a:accent1>
      <a:accent2>
        <a:srgbClr val="FF9900"/>
      </a:accent2>
      <a:accent3>
        <a:srgbClr val="AABDAF"/>
      </a:accent3>
      <a:accent4>
        <a:srgbClr val="C8C8C8"/>
      </a:accent4>
      <a:accent5>
        <a:srgbClr val="E2B8AA"/>
      </a:accent5>
      <a:accent6>
        <a:srgbClr val="E78A00"/>
      </a:accent6>
      <a:hlink>
        <a:srgbClr val="CC3300"/>
      </a:hlink>
      <a:folHlink>
        <a:srgbClr val="71BB96"/>
      </a:folHlink>
    </a:clrScheme>
    <a:fontScheme name="Business Pla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bg2"/>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bg2"/>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usiness Plan 1">
        <a:dk1>
          <a:srgbClr val="000000"/>
        </a:dk1>
        <a:lt1>
          <a:srgbClr val="EAEAEA"/>
        </a:lt1>
        <a:dk2>
          <a:srgbClr val="00763B"/>
        </a:dk2>
        <a:lt2>
          <a:srgbClr val="FFFFCC"/>
        </a:lt2>
        <a:accent1>
          <a:srgbClr val="CC6600"/>
        </a:accent1>
        <a:accent2>
          <a:srgbClr val="FF9900"/>
        </a:accent2>
        <a:accent3>
          <a:srgbClr val="AABDAF"/>
        </a:accent3>
        <a:accent4>
          <a:srgbClr val="C8C8C8"/>
        </a:accent4>
        <a:accent5>
          <a:srgbClr val="E2B8AA"/>
        </a:accent5>
        <a:accent6>
          <a:srgbClr val="E78A00"/>
        </a:accent6>
        <a:hlink>
          <a:srgbClr val="CC3300"/>
        </a:hlink>
        <a:folHlink>
          <a:srgbClr val="71BB96"/>
        </a:folHlink>
      </a:clrScheme>
      <a:clrMap bg1="dk2" tx1="lt1" bg2="dk1" tx2="lt2" accent1="accent1" accent2="accent2" accent3="accent3" accent4="accent4" accent5="accent5" accent6="accent6" hlink="hlink" folHlink="folHlink"/>
    </a:extraClrScheme>
    <a:extraClrScheme>
      <a:clrScheme name="Business Plan 2">
        <a:dk1>
          <a:srgbClr val="000000"/>
        </a:dk1>
        <a:lt1>
          <a:srgbClr val="FFFFFF"/>
        </a:lt1>
        <a:dk2>
          <a:srgbClr val="006633"/>
        </a:dk2>
        <a:lt2>
          <a:srgbClr val="FFFFFF"/>
        </a:lt2>
        <a:accent1>
          <a:srgbClr val="009999"/>
        </a:accent1>
        <a:accent2>
          <a:srgbClr val="8263A2"/>
        </a:accent2>
        <a:accent3>
          <a:srgbClr val="FFFFFF"/>
        </a:accent3>
        <a:accent4>
          <a:srgbClr val="000000"/>
        </a:accent4>
        <a:accent5>
          <a:srgbClr val="AACACA"/>
        </a:accent5>
        <a:accent6>
          <a:srgbClr val="755992"/>
        </a:accent6>
        <a:hlink>
          <a:srgbClr val="0665C6"/>
        </a:hlink>
        <a:folHlink>
          <a:srgbClr val="71BB96"/>
        </a:folHlink>
      </a:clrScheme>
      <a:clrMap bg1="lt1" tx1="dk1" bg2="lt2" tx2="dk2" accent1="accent1" accent2="accent2" accent3="accent3" accent4="accent4" accent5="accent5" accent6="accent6" hlink="hlink" folHlink="folHlink"/>
    </a:extraClrScheme>
    <a:extraClrScheme>
      <a:clrScheme name="Business Plan 3">
        <a:dk1>
          <a:srgbClr val="000000"/>
        </a:dk1>
        <a:lt1>
          <a:srgbClr val="FFFFFF"/>
        </a:lt1>
        <a:dk2>
          <a:srgbClr val="000000"/>
        </a:dk2>
        <a:lt2>
          <a:srgbClr val="FFFFFF"/>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usiness Plan 4">
        <a:dk1>
          <a:srgbClr val="271A0D"/>
        </a:dk1>
        <a:lt1>
          <a:srgbClr val="EAEAEA"/>
        </a:lt1>
        <a:dk2>
          <a:srgbClr val="996633"/>
        </a:dk2>
        <a:lt2>
          <a:srgbClr val="FFFFCC"/>
        </a:lt2>
        <a:accent1>
          <a:srgbClr val="CC6600"/>
        </a:accent1>
        <a:accent2>
          <a:srgbClr val="FF9900"/>
        </a:accent2>
        <a:accent3>
          <a:srgbClr val="CAB8AD"/>
        </a:accent3>
        <a:accent4>
          <a:srgbClr val="C8C8C8"/>
        </a:accent4>
        <a:accent5>
          <a:srgbClr val="E2B8AA"/>
        </a:accent5>
        <a:accent6>
          <a:srgbClr val="E78A00"/>
        </a:accent6>
        <a:hlink>
          <a:srgbClr val="CC3300"/>
        </a:hlink>
        <a:folHlink>
          <a:srgbClr val="CA9561"/>
        </a:folHlink>
      </a:clrScheme>
      <a:clrMap bg1="dk2" tx1="lt1" bg2="dk1" tx2="lt2" accent1="accent1" accent2="accent2" accent3="accent3" accent4="accent4" accent5="accent5" accent6="accent6" hlink="hlink" folHlink="folHlink"/>
    </a:extraClrScheme>
    <a:extraClrScheme>
      <a:clrScheme name="Business Plan 5">
        <a:dk1>
          <a:srgbClr val="001428"/>
        </a:dk1>
        <a:lt1>
          <a:srgbClr val="DDDDDD"/>
        </a:lt1>
        <a:dk2>
          <a:srgbClr val="336699"/>
        </a:dk2>
        <a:lt2>
          <a:srgbClr val="CCFFCC"/>
        </a:lt2>
        <a:accent1>
          <a:srgbClr val="009999"/>
        </a:accent1>
        <a:accent2>
          <a:srgbClr val="8263A2"/>
        </a:accent2>
        <a:accent3>
          <a:srgbClr val="ADB8CA"/>
        </a:accent3>
        <a:accent4>
          <a:srgbClr val="BDBDBD"/>
        </a:accent4>
        <a:accent5>
          <a:srgbClr val="AACACA"/>
        </a:accent5>
        <a:accent6>
          <a:srgbClr val="755992"/>
        </a:accent6>
        <a:hlink>
          <a:srgbClr val="0665C6"/>
        </a:hlink>
        <a:folHlink>
          <a:srgbClr val="699BC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Plan</Template>
  <TotalTime>81</TotalTime>
  <Words>504</Words>
  <Application>Microsoft Office PowerPoint</Application>
  <PresentationFormat>Произвольный</PresentationFormat>
  <Paragraphs>43</Paragraphs>
  <Slides>7</Slides>
  <Notes>0</Notes>
  <HiddenSlides>0</HiddenSlides>
  <MMClips>0</MMClips>
  <ScaleCrop>false</ScaleCrop>
  <HeadingPairs>
    <vt:vector size="6" baseType="variant">
      <vt:variant>
        <vt:lpstr>Использованные шрифты</vt:lpstr>
      </vt:variant>
      <vt:variant>
        <vt:i4>6</vt:i4>
      </vt:variant>
      <vt:variant>
        <vt:lpstr>Шаблон оформления</vt:lpstr>
      </vt:variant>
      <vt:variant>
        <vt:i4>1</vt:i4>
      </vt:variant>
      <vt:variant>
        <vt:lpstr>Заголовки слайдов</vt:lpstr>
      </vt:variant>
      <vt:variant>
        <vt:i4>7</vt:i4>
      </vt:variant>
    </vt:vector>
  </HeadingPairs>
  <TitlesOfParts>
    <vt:vector size="14" baseType="lpstr">
      <vt:lpstr>Calibri</vt:lpstr>
      <vt:lpstr>Arial</vt:lpstr>
      <vt:lpstr>Times New Roman</vt:lpstr>
      <vt:lpstr>Wingdings</vt:lpstr>
      <vt:lpstr>Tahoma</vt:lpstr>
      <vt:lpstr>Bookman Old Style</vt:lpstr>
      <vt:lpstr>Business Plan</vt:lpstr>
      <vt:lpstr>Слайд 1</vt:lpstr>
      <vt:lpstr>Слайд 2</vt:lpstr>
      <vt:lpstr>Слайд 3</vt:lpstr>
      <vt:lpstr>Слайд 4</vt:lpstr>
      <vt:lpstr>Слайд 5</vt:lpstr>
      <vt:lpstr>On-line тестирование  в системе Moodle</vt:lpstr>
      <vt:lpstr>Слайд 7</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Ru_By_Kaf</dc:creator>
  <cp:lastModifiedBy>Admin</cp:lastModifiedBy>
  <cp:revision>12</cp:revision>
  <dcterms:created xsi:type="dcterms:W3CDTF">2017-03-24T07:26:04Z</dcterms:created>
  <dcterms:modified xsi:type="dcterms:W3CDTF">2017-03-28T07:25:16Z</dcterms:modified>
</cp:coreProperties>
</file>