
<file path=[Content_Types].xml><?xml version="1.0" encoding="utf-8"?>
<Types xmlns="http://schemas.openxmlformats.org/package/2006/content-types"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theme+xml" PartName="/ppt/theme/theme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Default ContentType="image/jpeg" Extension="jpeg"/>
  <Default ContentType="application/vnd.openxmlformats-package.relationships+xml" Extension="rels"/>
  <Default ContentType="application/xml" Extension="xml"/>
  <Override ContentType="application/vnd.openxmlformats-officedocument.presentationml.presentation.main+xml" PartName="/ppt/presentation.xml"/>
  <Override ContentType="application/vnd.openxmlformats-officedocument.presentationml.slideLayout+xml" PartName="/ppt/slideLayouts/slideLayout1.xml"/>
  <Override ContentType="application/vnd.openxmlformats-officedocument.extended-properties+xml" PartName="/docProps/app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0.xml"/>
  <Override ContentType="application/vnd.openxmlformats-officedocument.presentationml.viewProps+xml" PartName="/ppt/viewProps.xml"/>
  <Override ContentType="application/vnd.openxmlformats-officedocument.presentationml.slideLayout+xml" PartName="/ppt/slideLayouts/slideLayout9.xml"/>
  <Override ContentType="application/vnd.openxmlformats-package.core-properties+xml" PartName="/docProps/core.xml"/>
  <Override ContentType="application/vnd.openxmlformats-officedocument.custom-properties+xml" PartName="/docProps/custom.xml"/>
</Types>
</file>

<file path=_rels/.rels><?xml version="1.0" encoding="UTF-8" standalone="yes" ?><Relationships xmlns="http://schemas.openxmlformats.org/package/2006/relationships"><Relationship Id="rId3" Target="docProps/core.xml" Type="http://schemas.openxmlformats.org/package/2006/relationships/metadata/core-properties"/><Relationship Id="rId2" Target="docProps/thumbnail.jpeg" Type="http://schemas.openxmlformats.org/package/2006/relationships/metadata/thumbnail"/><Relationship Id="rId1" Target="ppt/presentation.xml" Type="http://schemas.openxmlformats.org/officeDocument/2006/relationships/officeDocument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3" r:id="rId6"/>
    <p:sldId id="260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53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A9043-F9E4-434E-8AD3-A60051BB9AAE}" type="datetimeFigureOut">
              <a:rPr lang="ru-RU" smtClean="0"/>
              <a:pPr/>
              <a:t>24.02.2018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EE8AD-849C-46C6-8062-0C7E43333DE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A9043-F9E4-434E-8AD3-A60051BB9AAE}" type="datetimeFigureOut">
              <a:rPr lang="ru-RU" smtClean="0"/>
              <a:pPr/>
              <a:t>24.02.2018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EE8AD-849C-46C6-8062-0C7E43333DE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A9043-F9E4-434E-8AD3-A60051BB9AAE}" type="datetimeFigureOut">
              <a:rPr lang="ru-RU" smtClean="0"/>
              <a:pPr/>
              <a:t>24.02.2018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EE8AD-849C-46C6-8062-0C7E43333DE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A9043-F9E4-434E-8AD3-A60051BB9AAE}" type="datetimeFigureOut">
              <a:rPr lang="ru-RU" smtClean="0"/>
              <a:pPr/>
              <a:t>24.02.2018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EE8AD-849C-46C6-8062-0C7E43333DE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A9043-F9E4-434E-8AD3-A60051BB9AAE}" type="datetimeFigureOut">
              <a:rPr lang="ru-RU" smtClean="0"/>
              <a:pPr/>
              <a:t>24.02.2018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EE8AD-849C-46C6-8062-0C7E43333DE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A9043-F9E4-434E-8AD3-A60051BB9AAE}" type="datetimeFigureOut">
              <a:rPr lang="ru-RU" smtClean="0"/>
              <a:pPr/>
              <a:t>24.02.2018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EE8AD-849C-46C6-8062-0C7E43333DE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A9043-F9E4-434E-8AD3-A60051BB9AAE}" type="datetimeFigureOut">
              <a:rPr lang="ru-RU" smtClean="0"/>
              <a:pPr/>
              <a:t>24.02.2018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EE8AD-849C-46C6-8062-0C7E43333DE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A9043-F9E4-434E-8AD3-A60051BB9AAE}" type="datetimeFigureOut">
              <a:rPr lang="ru-RU" smtClean="0"/>
              <a:pPr/>
              <a:t>24.02.2018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EE8AD-849C-46C6-8062-0C7E43333DE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A9043-F9E4-434E-8AD3-A60051BB9AAE}" type="datetimeFigureOut">
              <a:rPr lang="ru-RU" smtClean="0"/>
              <a:pPr/>
              <a:t>24.02.2018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EE8AD-849C-46C6-8062-0C7E43333DE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A9043-F9E4-434E-8AD3-A60051BB9AAE}" type="datetimeFigureOut">
              <a:rPr lang="ru-RU" smtClean="0"/>
              <a:pPr/>
              <a:t>24.02.2018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EE8AD-849C-46C6-8062-0C7E43333DE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A9043-F9E4-434E-8AD3-A60051BB9AAE}" type="datetimeFigureOut">
              <a:rPr lang="ru-RU" smtClean="0"/>
              <a:pPr/>
              <a:t>24.02.2018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EE8AD-849C-46C6-8062-0C7E43333DE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3A9043-F9E4-434E-8AD3-A60051BB9AAE}" type="datetimeFigureOut">
              <a:rPr lang="ru-RU" smtClean="0"/>
              <a:pPr/>
              <a:t>24.02.2018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3EE8AD-849C-46C6-8062-0C7E43333DE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mailto:pk.vgmu@mail.ru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b="1" dirty="0" smtClean="0"/>
              <a:t>Факультет профориентации и </a:t>
            </a:r>
            <a:r>
              <a:rPr lang="ru-RU" b="1" dirty="0" err="1" smtClean="0"/>
              <a:t>довузовской</a:t>
            </a:r>
            <a:r>
              <a:rPr lang="ru-RU" b="1" dirty="0" smtClean="0"/>
              <a:t> подготовки</a:t>
            </a:r>
            <a:endParaRPr lang="ru-RU" b="1" dirty="0"/>
          </a:p>
        </p:txBody>
      </p:sp>
      <p:pic>
        <p:nvPicPr>
          <p:cNvPr id="6" name="Содержимое 5" descr="ФПДП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571472" y="1600200"/>
            <a:ext cx="8001056" cy="5257800"/>
          </a:xfr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Варианты подготовки</a:t>
            </a:r>
            <a:endParaRPr lang="ru-RU" b="1" dirty="0"/>
          </a:p>
        </p:txBody>
      </p:sp>
      <p:pic>
        <p:nvPicPr>
          <p:cNvPr id="4" name="Содержимое 3" descr="Изображение 027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457200" y="2348706"/>
            <a:ext cx="4038600" cy="3028950"/>
          </a:xfrm>
        </p:spPr>
      </p:pic>
      <p:sp>
        <p:nvSpPr>
          <p:cNvPr id="6" name="Содержимое 5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757758"/>
          </a:xfrm>
        </p:spPr>
        <p:txBody>
          <a:bodyPr/>
          <a:lstStyle/>
          <a:p>
            <a:r>
              <a:rPr lang="ru-RU" dirty="0" smtClean="0"/>
              <a:t>Дневная</a:t>
            </a:r>
          </a:p>
          <a:p>
            <a:r>
              <a:rPr lang="ru-RU" dirty="0" smtClean="0"/>
              <a:t>Вечерняя</a:t>
            </a:r>
          </a:p>
          <a:p>
            <a:r>
              <a:rPr lang="ru-RU" dirty="0" smtClean="0"/>
              <a:t>Заочная</a:t>
            </a:r>
          </a:p>
          <a:p>
            <a:r>
              <a:rPr lang="ru-RU" dirty="0" smtClean="0"/>
              <a:t>Дистанционная </a:t>
            </a:r>
          </a:p>
          <a:p>
            <a:r>
              <a:rPr lang="ru-RU" dirty="0" smtClean="0"/>
              <a:t>Консультативно-репетиционная</a:t>
            </a:r>
          </a:p>
          <a:p>
            <a:r>
              <a:rPr lang="ru-RU" dirty="0" smtClean="0"/>
              <a:t>Групповая (малые, большие группы)</a:t>
            </a:r>
          </a:p>
          <a:p>
            <a:r>
              <a:rPr lang="ru-RU" dirty="0" smtClean="0">
                <a:solidFill>
                  <a:srgbClr val="FF0000"/>
                </a:solidFill>
              </a:rPr>
              <a:t>Индивидуальная</a:t>
            </a:r>
            <a:endParaRPr lang="ru-RU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b="1" dirty="0" err="1" smtClean="0"/>
              <a:t>Учебно-профориентационно-консультативный</a:t>
            </a:r>
            <a:r>
              <a:rPr lang="ru-RU" b="1" dirty="0" smtClean="0"/>
              <a:t> центр (УПКЦ)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«Университетские субботы»</a:t>
            </a:r>
          </a:p>
          <a:p>
            <a:r>
              <a:rPr lang="ru-RU" dirty="0" smtClean="0"/>
              <a:t>Задействованы все кафедры университета</a:t>
            </a:r>
          </a:p>
          <a:p>
            <a:r>
              <a:rPr lang="ru-RU" dirty="0" smtClean="0"/>
              <a:t>По согласованию со школами возможна организация дополнительной тематической подготовки</a:t>
            </a:r>
            <a:endParaRPr lang="ru-RU" dirty="0"/>
          </a:p>
        </p:txBody>
      </p:sp>
      <p:pic>
        <p:nvPicPr>
          <p:cNvPr id="5" name="Содержимое 4" descr="Изображение 036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648200" y="1643050"/>
            <a:ext cx="4495800" cy="4214842"/>
          </a:xfr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b="1" dirty="0" err="1" smtClean="0"/>
              <a:t>Учебно-профориентационно-консультативный</a:t>
            </a:r>
            <a:r>
              <a:rPr lang="ru-RU" b="1" dirty="0" smtClean="0"/>
              <a:t> центр (УПКЦ)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Возможность глубже освоить материал предметов вступительных испытаний</a:t>
            </a:r>
          </a:p>
          <a:p>
            <a:r>
              <a:rPr lang="ru-RU" dirty="0" smtClean="0"/>
              <a:t>Возможность заранее познакомиться с множеством медицинских специальностей «на месте»</a:t>
            </a:r>
            <a:endParaRPr lang="ru-RU" dirty="0"/>
          </a:p>
        </p:txBody>
      </p:sp>
      <p:pic>
        <p:nvPicPr>
          <p:cNvPr id="5" name="Содержимое 4" descr="nervnaya.jpg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4648200" y="2348706"/>
            <a:ext cx="4038600" cy="3028950"/>
          </a:xfr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>
            <a:normAutofit fontScale="90000"/>
          </a:bodyPr>
          <a:lstStyle/>
          <a:p>
            <a:r>
              <a:rPr lang="ru-RU" sz="4900" b="1" dirty="0" smtClean="0"/>
              <a:t>УПКЦ Март 2018 г</a:t>
            </a:r>
            <a:r>
              <a:rPr lang="ru-RU" dirty="0" smtClean="0"/>
              <a:t>.</a:t>
            </a:r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0" y="1501140"/>
          <a:ext cx="9143999" cy="5214008"/>
        </p:xfrm>
        <a:graphic>
          <a:graphicData uri="http://schemas.openxmlformats.org/drawingml/2006/table">
            <a:tbl>
              <a:tblPr/>
              <a:tblGrid>
                <a:gridCol w="214282"/>
                <a:gridCol w="3419946"/>
                <a:gridCol w="2244331"/>
                <a:gridCol w="1908113"/>
                <a:gridCol w="1357327"/>
              </a:tblGrid>
              <a:tr h="78210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Calibri"/>
                          <a:ea typeface="Calibri"/>
                          <a:cs typeface="Times New Roman"/>
                        </a:rPr>
                        <a:t>Консультативно-репетиционное тестирование по химии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Calibri"/>
                          <a:ea typeface="Calibri"/>
                          <a:cs typeface="Times New Roman"/>
                        </a:rPr>
                        <a:t>Зав. кафедрой химии ФПДП Тригорлова Л.Е.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Calibri"/>
                          <a:ea typeface="Calibri"/>
                          <a:cs typeface="Times New Roman"/>
                        </a:rPr>
                        <a:t>Аудитория № 1 главного корпуса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Calibri"/>
                          <a:ea typeface="Calibri"/>
                          <a:cs typeface="Times New Roman"/>
                        </a:rPr>
                        <a:t>4.03.2018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Calibri"/>
                          <a:ea typeface="Calibri"/>
                          <a:cs typeface="Times New Roman"/>
                        </a:rPr>
                        <a:t>11.00-15.00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4280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Calibri"/>
                          <a:ea typeface="Calibri"/>
                          <a:cs typeface="Times New Roman"/>
                        </a:rPr>
                        <a:t>Консультативно-репетиционное тестирование по русскому, белорусскому языкам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Calibri"/>
                          <a:ea typeface="Calibri"/>
                          <a:cs typeface="Times New Roman"/>
                        </a:rPr>
                        <a:t>Зав. кафедрой русского, белорусского языков ФПДП Дерябина М.А.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Calibri"/>
                          <a:ea typeface="Calibri"/>
                          <a:cs typeface="Times New Roman"/>
                        </a:rPr>
                        <a:t>Аудитория № 1 главного корпуса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Calibri"/>
                          <a:ea typeface="Calibri"/>
                          <a:cs typeface="Times New Roman"/>
                        </a:rPr>
                        <a:t>17.03.2018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Calibri"/>
                          <a:ea typeface="Calibri"/>
                          <a:cs typeface="Times New Roman"/>
                        </a:rPr>
                        <a:t>11.00-15.00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8210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Calibri"/>
                          <a:ea typeface="Calibri"/>
                          <a:cs typeface="Times New Roman"/>
                        </a:rPr>
                        <a:t>Консультативно-репетиционное тестирование по биологии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Calibri"/>
                          <a:ea typeface="Calibri"/>
                          <a:cs typeface="Times New Roman"/>
                        </a:rPr>
                        <a:t>Зав. кафедрой биологии ФПДП </a:t>
                      </a:r>
                      <a:r>
                        <a:rPr lang="ru-RU" sz="1400" b="1" dirty="0" err="1">
                          <a:latin typeface="Calibri"/>
                          <a:ea typeface="Calibri"/>
                          <a:cs typeface="Times New Roman"/>
                        </a:rPr>
                        <a:t>Мартыненко</a:t>
                      </a:r>
                      <a:r>
                        <a:rPr lang="ru-RU" sz="1400" b="1" dirty="0">
                          <a:latin typeface="Calibri"/>
                          <a:ea typeface="Calibri"/>
                          <a:cs typeface="Times New Roman"/>
                        </a:rPr>
                        <a:t> Л.П.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Calibri"/>
                          <a:ea typeface="Calibri"/>
                          <a:cs typeface="Times New Roman"/>
                        </a:rPr>
                        <a:t>Аудитория № 1 главного корпуса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Calibri"/>
                          <a:ea typeface="Calibri"/>
                          <a:cs typeface="Times New Roman"/>
                        </a:rPr>
                        <a:t>18.03.2018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Calibri"/>
                          <a:ea typeface="Calibri"/>
                          <a:cs typeface="Times New Roman"/>
                        </a:rPr>
                        <a:t>11.00-15.00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4280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Calibri"/>
                          <a:ea typeface="Calibri"/>
                          <a:cs typeface="Times New Roman"/>
                        </a:rPr>
                        <a:t>Человек, взгляд анатома: голова, сенсорные системы (как мы воспринимаем мир и себя)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Calibri"/>
                          <a:ea typeface="Calibri"/>
                          <a:cs typeface="Times New Roman"/>
                        </a:rPr>
                        <a:t>Зав кафедрой анатомии, профессор А.К. Усович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Calibri"/>
                          <a:ea typeface="Calibri"/>
                          <a:cs typeface="Times New Roman"/>
                        </a:rPr>
                        <a:t>Кафедра анатомии, морфологический корпус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Calibri"/>
                          <a:ea typeface="Calibri"/>
                          <a:cs typeface="Times New Roman"/>
                        </a:rPr>
                        <a:t>24. 03.2018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Calibri"/>
                          <a:ea typeface="Calibri"/>
                          <a:cs typeface="Times New Roman"/>
                        </a:rPr>
                        <a:t>11.00– 12.30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6420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Calibri"/>
                          <a:ea typeface="Calibri"/>
                          <a:cs typeface="Times New Roman"/>
                        </a:rPr>
                        <a:t>Молекулярная и трансляционная медицина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Calibri"/>
                          <a:ea typeface="Calibri"/>
                          <a:cs typeface="Times New Roman"/>
                        </a:rPr>
                        <a:t>Зав. кафедрой патологической физиологии, доцент Беляева Л.Е.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Calibri"/>
                          <a:ea typeface="Calibri"/>
                          <a:cs typeface="Times New Roman"/>
                        </a:rPr>
                        <a:t>Кафедра патологической физиологии, лабораторно-теоретический корпус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Calibri"/>
                          <a:ea typeface="Calibri"/>
                          <a:cs typeface="Times New Roman"/>
                        </a:rPr>
                        <a:t>31.03.2018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Calibri"/>
                          <a:ea typeface="Calibri"/>
                          <a:cs typeface="Times New Roman"/>
                        </a:rPr>
                        <a:t>11.00-12.30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582726"/>
          </a:xfrm>
        </p:spPr>
        <p:txBody>
          <a:bodyPr>
            <a:normAutofit fontScale="90000"/>
          </a:bodyPr>
          <a:lstStyle/>
          <a:p>
            <a:r>
              <a:rPr lang="en-US" dirty="0" err="1" smtClean="0">
                <a:solidFill>
                  <a:srgbClr val="FF0000"/>
                </a:solidFill>
              </a:rPr>
              <a:t>vsmu.by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>
                <a:hlinkClick r:id="rId2"/>
              </a:rPr>
              <a:t>pk.vgmu@mail.ru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ru-RU" dirty="0" smtClean="0"/>
              <a:t>телефон: </a:t>
            </a:r>
            <a:r>
              <a:rPr lang="en-US" dirty="0" smtClean="0"/>
              <a:t>648 150</a:t>
            </a:r>
            <a:endParaRPr lang="ru-RU" dirty="0"/>
          </a:p>
        </p:txBody>
      </p:sp>
      <p:pic>
        <p:nvPicPr>
          <p:cNvPr id="5" name="Содержимое 4" descr="Снимок.JP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0" y="1934466"/>
            <a:ext cx="9001156" cy="4923534"/>
          </a:xfr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</TotalTime>
  <Words>192</Words>
  <Application>Microsoft Office PowerPoint</Application>
  <PresentationFormat>Экран (4:3)</PresentationFormat>
  <Paragraphs>43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Факультет профориентации и довузовской подготовки</vt:lpstr>
      <vt:lpstr>Варианты подготовки</vt:lpstr>
      <vt:lpstr>Учебно-профориентационно-консультативный центр (УПКЦ)</vt:lpstr>
      <vt:lpstr>Учебно-профориентационно-консультативный центр (УПКЦ)</vt:lpstr>
      <vt:lpstr>УПКЦ Март 2018 г.</vt:lpstr>
      <vt:lpstr>vsmu.by pk.vgmu@mail.ru телефон: 648 150</vt:lpstr>
    </vt:vector>
  </TitlesOfParts>
  <Company>DNA Project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Факультет профориентации и довузовской подготовки</dc:title>
  <dc:creator>DNA7 X86</dc:creator>
  <cp:lastModifiedBy>DNA7 X86</cp:lastModifiedBy>
  <cp:revision>3</cp:revision>
  <dcterms:created xsi:type="dcterms:W3CDTF">2018-02-24T05:08:20Z</dcterms:created>
  <dcterms:modified xsi:type="dcterms:W3CDTF">2018-02-24T06:01:17Z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310804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D6.2.12</vt:lpwstr>
  </property>
</Properties>
</file>