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7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Default ContentType="image/gif" Extension="gif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2" r:id="rId10"/>
    <p:sldId id="263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1488" y="-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9C088-563E-4892-94FE-19F65D3B3E9E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4CBE4-2A60-4C5A-A07B-0E1988A69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9903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4CBE4-2A60-4C5A-A07B-0E1988A696C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2325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pPr/>
              <a:t>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pPr/>
              <a:t>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pPr/>
              <a:t>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pPr/>
              <a:t>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pPr/>
              <a:t>2/27/2018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pPr/>
              <a:t>2/27/2018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pPr/>
              <a:t>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pPr/>
              <a:t>2/27/2018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pPr/>
              <a:t>2/27/2018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pPr/>
              <a:t>2/27/2018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pPr/>
              <a:t>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pPr/>
              <a:t>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292" y="1298051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b="1" dirty="0" i="1" lang="ru-RU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charset="0" panose="03010101010201010101" pitchFamily="66" typeface="Monotype Corsiva"/>
              </a:rPr>
              <a:t>Академическая мобильность студентов стоматологического факультета</a:t>
            </a:r>
            <a:endParaRPr b="1" dirty="0" i="1" lang="ru-RU"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charset="0" panose="03010101010201010101" pitchFamily="66" typeface="Monotype Corsiva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4294967295" type="subTitle"/>
          </p:nvPr>
        </p:nvSpPr>
        <p:spPr>
          <a:xfrm>
            <a:off x="1399429" y="4042879"/>
            <a:ext cx="9755188" cy="550863"/>
          </a:xfrm>
        </p:spPr>
        <p:txBody>
          <a:bodyPr>
            <a:noAutofit/>
          </a:bodyPr>
          <a:lstStyle/>
          <a:p>
            <a:pPr algn="r" indent="0" marL="0">
              <a:buNone/>
            </a:pPr>
            <a:r>
              <a:rPr dirty="0" lang="ru-RU" sz="2400">
                <a:solidFill>
                  <a:srgbClr val="0070C0"/>
                </a:solidFill>
              </a:rPr>
              <a:t>Выпускница, </a:t>
            </a:r>
            <a:r>
              <a:rPr dirty="0" lang="ru-RU" smtClean="0" sz="2400">
                <a:solidFill>
                  <a:srgbClr val="0070C0"/>
                </a:solidFill>
              </a:rPr>
              <a:t>Магистрант</a:t>
            </a:r>
          </a:p>
          <a:p>
            <a:pPr algn="r" indent="0" marL="0">
              <a:buNone/>
            </a:pPr>
            <a:r>
              <a:rPr dirty="0" lang="ru-RU" smtClean="0" sz="2400">
                <a:solidFill>
                  <a:srgbClr val="0070C0"/>
                </a:solidFill>
              </a:rPr>
              <a:t>  стоматологического факультета УО «ВГМУ»,</a:t>
            </a:r>
          </a:p>
          <a:p>
            <a:pPr algn="r" indent="0" marL="0">
              <a:buNone/>
            </a:pPr>
            <a:r>
              <a:rPr dirty="0" err="1" lang="ru-RU" smtClean="0" sz="2400">
                <a:solidFill>
                  <a:srgbClr val="0070C0"/>
                </a:solidFill>
              </a:rPr>
              <a:t>шарапкова</a:t>
            </a:r>
            <a:r>
              <a:rPr dirty="0" lang="ru-RU" smtClean="0" sz="2400">
                <a:solidFill>
                  <a:srgbClr val="0070C0"/>
                </a:solidFill>
              </a:rPr>
              <a:t> </a:t>
            </a:r>
            <a:r>
              <a:rPr dirty="0" err="1" lang="ru-RU" smtClean="0" sz="2400">
                <a:solidFill>
                  <a:srgbClr val="0070C0"/>
                </a:solidFill>
              </a:rPr>
              <a:t>алина</a:t>
            </a:r>
            <a:r>
              <a:rPr dirty="0" lang="ru-RU" smtClean="0" sz="2400">
                <a:solidFill>
                  <a:srgbClr val="0070C0"/>
                </a:solidFill>
              </a:rPr>
              <a:t> </a:t>
            </a:r>
            <a:r>
              <a:rPr dirty="0" err="1" lang="ru-RU" smtClean="0" sz="2400">
                <a:solidFill>
                  <a:srgbClr val="0070C0"/>
                </a:solidFill>
              </a:rPr>
              <a:t>михайловна</a:t>
            </a:r>
            <a:endParaRPr dirty="0" lang="en-US" smtClean="0" sz="2400">
              <a:solidFill>
                <a:srgbClr val="0070C0"/>
              </a:solidFill>
            </a:endParaRPr>
          </a:p>
          <a:p>
            <a:pPr algn="r" indent="0" marL="0">
              <a:buNone/>
            </a:pPr>
            <a:r>
              <a:rPr dirty="0" lang="ru-RU" smtClean="0" sz="2400">
                <a:solidFill>
                  <a:srgbClr val="0070C0"/>
                </a:solidFill>
              </a:rPr>
              <a:t>2</a:t>
            </a:r>
            <a:r>
              <a:rPr dirty="0" lang="en-US" smtClean="0" sz="2400">
                <a:solidFill>
                  <a:srgbClr val="0070C0"/>
                </a:solidFill>
              </a:rPr>
              <a:t>018</a:t>
            </a:r>
            <a:r>
              <a:rPr dirty="0" lang="ru-RU" smtClean="0" sz="2400">
                <a:solidFill>
                  <a:srgbClr val="0070C0"/>
                </a:solidFill>
              </a:rPr>
              <a:t> г.</a:t>
            </a:r>
            <a:endParaRPr dirty="0" lang="ru-RU" sz="2400">
              <a:solidFill>
                <a:srgbClr val="0070C0"/>
              </a:solidFill>
            </a:endParaRP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9"/>
          <a:stretch>
            <a:fillRect/>
          </a:stretch>
        </p:blipFill>
        <p:spPr bwMode="auto">
          <a:xfrm>
            <a:off x="0" y="3408392"/>
            <a:ext cx="4611757" cy="344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D:\Князева М.А\ВГМУ\001.gif" id="5" name="Picture 1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10311726" y="141580"/>
            <a:ext cx="1297441" cy="720080"/>
          </a:xfrm>
          <a:prstGeom prst="ellipse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297683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8259"/>
            <a:ext cx="7763435" cy="5822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14447" y="1761565"/>
            <a:ext cx="365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Есть аппарат лапароскопии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645379672"/>
      </p:ext>
    </p:extLst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412" y="403412"/>
            <a:ext cx="11161059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/>
              <a:t>Для нас была организована экскурсионная программа в село Константиново ( на Родину Есенина), в музей Павлова, в «Рязанский кремль» , институт коневодства и в другие интересные места.</a:t>
            </a:r>
            <a:endParaRPr dirty="0"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847165" y="1896908"/>
            <a:ext cx="5082990" cy="33886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3" r="4"/>
          <a:stretch/>
        </p:blipFill>
        <p:spPr>
          <a:xfrm rot="16200000">
            <a:off x="7708090" y="2215839"/>
            <a:ext cx="5529856" cy="34379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6" r="-8"/>
          <a:stretch/>
        </p:blipFill>
        <p:spPr>
          <a:xfrm>
            <a:off x="3388660" y="2087421"/>
            <a:ext cx="5414682" cy="313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7835791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76520"/>
            <a:ext cx="6333564" cy="42223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6"/>
          <a:stretch/>
        </p:blipFill>
        <p:spPr>
          <a:xfrm rot="16200000">
            <a:off x="5935581" y="626582"/>
            <a:ext cx="6883001" cy="56298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"/>
          <a:stretch/>
        </p:blipFill>
        <p:spPr>
          <a:xfrm>
            <a:off x="-1250576" y="4222374"/>
            <a:ext cx="5824818" cy="352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503917"/>
      </p:ext>
    </p:ext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775" y="198165"/>
            <a:ext cx="10919012" cy="120032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ru-RU" smtClean="0" sz="2400"/>
              <a:t>Кировская государственная медицинская академия также радушно нас встретила, руководство которой сделала все возможное для успешного прохождения производственной практики по ортопедической стоматологии. </a:t>
            </a:r>
            <a:endParaRPr dirty="0" lang="ru-RU" sz="24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9"/>
          <a:stretch/>
        </p:blipFill>
        <p:spPr>
          <a:xfrm>
            <a:off x="2524967" y="1398494"/>
            <a:ext cx="6998629" cy="545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4746579"/>
      </p:ext>
    </p:extLst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1497106" y="1371600"/>
            <a:ext cx="91440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1671" y="188259"/>
            <a:ext cx="10152529" cy="101566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ru-RU" smtClean="0" sz="2000"/>
              <a:t>Каждому из нас выделили по личному куратору врачу-ортопеду, которые рассматривали с нами разные клинические случаи, планировали лечение, проводили практическую часть.</a:t>
            </a:r>
            <a:endParaRPr dirty="0" lang="ru-RU" sz="2000"/>
          </a:p>
        </p:txBody>
      </p:sp>
    </p:spTree>
    <p:extLst>
      <p:ext uri="{BB962C8B-B14F-4D97-AF65-F5344CB8AC3E}">
        <p14:creationId xmlns:p14="http://schemas.microsoft.com/office/powerpoint/2010/main" xmlns="" val="2754363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402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4605850"/>
      </p:ext>
    </p:extLst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753" y="309282"/>
            <a:ext cx="11282082" cy="46166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ru-RU" smtClean="0" sz="2400"/>
              <a:t>В свободное время мы посетили музей мороженого и музей шоколада,..</a:t>
            </a:r>
            <a:endParaRPr dirty="0" lang="ru-RU" sz="24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1"/>
          <a:stretch/>
        </p:blipFill>
        <p:spPr>
          <a:xfrm>
            <a:off x="0" y="770947"/>
            <a:ext cx="5782236" cy="45910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4320" y="770947"/>
            <a:ext cx="4407680" cy="58769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" r="8"/>
          <a:stretch/>
        </p:blipFill>
        <p:spPr>
          <a:xfrm>
            <a:off x="5042647" y="3550025"/>
            <a:ext cx="4165863" cy="33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5435914"/>
      </p:ext>
    </p:extLst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9"/>
          <a:stretch/>
        </p:blipFill>
        <p:spPr>
          <a:xfrm>
            <a:off x="0" y="94129"/>
            <a:ext cx="6070548" cy="42761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0548" y="-242047"/>
            <a:ext cx="6149788" cy="46123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5" r="11"/>
          <a:stretch/>
        </p:blipFill>
        <p:spPr>
          <a:xfrm>
            <a:off x="4670403" y="3845858"/>
            <a:ext cx="4634961" cy="30121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717" y="4706470"/>
            <a:ext cx="4639235" cy="83099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2400"/>
              <a:t>и другие достопримечательности города</a:t>
            </a:r>
            <a:endParaRPr dirty="0" lang="ru-RU" sz="2400"/>
          </a:p>
        </p:txBody>
      </p:sp>
    </p:spTree>
    <p:extLst>
      <p:ext uri="{BB962C8B-B14F-4D97-AF65-F5344CB8AC3E}">
        <p14:creationId xmlns:p14="http://schemas.microsoft.com/office/powerpoint/2010/main" xmlns="" val="1783588873"/>
      </p:ext>
    </p:extLst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4093" y="322729"/>
            <a:ext cx="10986247" cy="95410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ru-RU" smtClean="0" sz="2800"/>
              <a:t>Одновременно с нами на практику приехали студенты из Мексики, с которыми мы посетили батутный парк</a:t>
            </a:r>
            <a:endParaRPr dirty="0" lang="ru-RU" sz="28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9550" y="1276836"/>
            <a:ext cx="2995332" cy="532503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5540" y="1639907"/>
            <a:ext cx="4836459" cy="3627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45" r="-30"/>
          <a:stretch/>
        </p:blipFill>
        <p:spPr>
          <a:xfrm>
            <a:off x="0" y="3239378"/>
            <a:ext cx="4899212" cy="361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5569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2647" y="218513"/>
            <a:ext cx="7149353" cy="53620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412" y="336176"/>
            <a:ext cx="43971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Благодаря сотрудничеству нашего университета с другими учебными заведениями у наших студентов есть уникальная возможность повидать другие города, повысить свой навык, приобрести новые знакомства, а также попутешествовать!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49672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0711" y="481497"/>
            <a:ext cx="103138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 стоматологическом факультете осуществляется академический обмен студентами с различными учебными заведениями Российской Федерации для прохождения производственной и клинической практики.</a:t>
            </a:r>
          </a:p>
          <a:p>
            <a:endParaRPr lang="ru-RU" sz="2400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24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Уже несколько лет студенты-стоматологи имеют возможность пройти летнюю практику в городах Киров и Рязань.   </a:t>
            </a:r>
          </a:p>
          <a:p>
            <a:endParaRPr lang="ru-RU" sz="2400" dirty="0"/>
          </a:p>
        </p:txBody>
      </p:sp>
      <p:pic>
        <p:nvPicPr>
          <p:cNvPr id="3" name="Picture 2" descr="D:\Князева М.А\ВГМУ\IMG_08601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8574" y="3159153"/>
            <a:ext cx="4972487" cy="369884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xmlns="" val="4260673128"/>
      </p:ext>
    </p:extLst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923" y="251029"/>
            <a:ext cx="8130752" cy="923330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b="1" dirty="0" lang="ru-RU" smtClean="0" sz="5400">
                <a:ln w="6600">
                  <a:solidFill>
                    <a:sysClr lastClr="000000" val="windowText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algn="tl" dir="2700000" dist="38100" rotWithShape="0">
                    <a:schemeClr val="accent2"/>
                  </a:outerShdw>
                </a:effectLst>
              </a:rPr>
              <a:t>Благодарю за внимание!!!</a:t>
            </a:r>
            <a:endParaRPr b="1" dirty="0" lang="ru-RU" sz="5400">
              <a:ln w="6600">
                <a:solidFill>
                  <a:sysClr lastClr="000000" val="windowText"/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algn="tl" dir="2700000" dist="38100" rotWithShape="0">
                  <a:schemeClr val="accent2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" r="-5"/>
          <a:stretch/>
        </p:blipFill>
        <p:spPr>
          <a:xfrm rot="703594">
            <a:off x="2520077" y="1791266"/>
            <a:ext cx="6569825" cy="486052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 rot="17005372">
            <a:off x="4106" y="3259860"/>
            <a:ext cx="4115827" cy="46166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240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algn="tl" blurRad="12700" dir="2700000" dist="38100" rotWithShape="0">
                    <a:schemeClr val="bg1">
                      <a:lumMod val="50000"/>
                    </a:schemeClr>
                  </a:outerShdw>
                </a:effectLst>
              </a:rPr>
              <a:t>Приходите к нам учиться!  =)</a:t>
            </a:r>
            <a:endParaRPr b="1" dirty="0" lang="ru-RU" sz="240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algn="tl" blurRad="12700" dir="2700000" dist="38100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descr="D:\Князева М.А\ВГМУ\001.gif" id="5" name="Picture 1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9512941" y="1280160"/>
            <a:ext cx="2163327" cy="1200647"/>
          </a:xfrm>
          <a:prstGeom prst="ellipse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238680015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dirty="0" lang="ru-RU" smtClean="0" sz="3600"/>
              <a:t>ГБОУ ВПО «Рязанский государственный медицинский университет имени академика И.П. Павлова»</a:t>
            </a:r>
            <a:endParaRPr dirty="0" lang="ru-RU" sz="36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"/>
          <a:stretch/>
        </p:blipFill>
        <p:spPr>
          <a:xfrm>
            <a:off x="760831" y="1832409"/>
            <a:ext cx="6836627" cy="474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6206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071" y="309282"/>
            <a:ext cx="11080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Bookman Old Style" panose="02050604050505020204" pitchFamily="18" charset="0"/>
                <a:cs typeface="Aharoni" panose="02010803020104030203" pitchFamily="2" charset="-79"/>
              </a:rPr>
              <a:t>В РязГМУ нас встретили очень радушно, определили  кураторов. Расселили нас в комфортном общежитии, провели экскурсию по университету, познакомили с руководством, показали базы, на которых мы проходили практику.  </a:t>
            </a:r>
            <a:endParaRPr lang="ru-RU" b="1" dirty="0">
              <a:latin typeface="Bookman Old Style" panose="02050604050505020204" pitchFamily="18" charset="0"/>
              <a:cs typeface="Aharoni" panose="02010803020104030203" pitchFamily="2" charset="-79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7000" y="1232612"/>
            <a:ext cx="6992517" cy="524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9708307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965" y="363071"/>
            <a:ext cx="11080376" cy="101566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ru-RU" smtClean="0" sz="2000"/>
              <a:t>Каждое утро начиналось с поликлиники, где доктора-профессионалы делились опытом своей работы, показывали интересные клинические случаи, давали возможность нам самим поработать с пациентами. </a:t>
            </a:r>
            <a:endParaRPr dirty="0" lang="ru-RU" sz="20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1"/>
          <a:stretch/>
        </p:blipFill>
        <p:spPr>
          <a:xfrm>
            <a:off x="0" y="1510747"/>
            <a:ext cx="5244353" cy="36655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" r="9"/>
          <a:stretch/>
        </p:blipFill>
        <p:spPr>
          <a:xfrm>
            <a:off x="4911368" y="2433918"/>
            <a:ext cx="7280631" cy="442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4102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4" y="699247"/>
            <a:ext cx="3818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Наша практика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54188"/>
            <a:ext cx="5405718" cy="36038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2312" y="3254188"/>
            <a:ext cx="5405718" cy="36038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3165" y="0"/>
            <a:ext cx="59817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6347513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8" r="1"/>
          <a:stretch/>
        </p:blipFill>
        <p:spPr>
          <a:xfrm>
            <a:off x="4078941" y="564776"/>
            <a:ext cx="8113059" cy="62932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082" y="1887540"/>
            <a:ext cx="3657600" cy="120032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 sz="3600"/>
              <a:t>Экскурсия в частную клинику</a:t>
            </a:r>
            <a:endParaRPr dirty="0" lang="ru-RU" sz="3600"/>
          </a:p>
        </p:txBody>
      </p:sp>
    </p:spTree>
    <p:extLst>
      <p:ext uri="{BB962C8B-B14F-4D97-AF65-F5344CB8AC3E}">
        <p14:creationId xmlns:p14="http://schemas.microsoft.com/office/powerpoint/2010/main" xmlns="" val="3900256952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2"/>
          <a:stretch/>
        </p:blipFill>
        <p:spPr>
          <a:xfrm>
            <a:off x="1604683" y="1680882"/>
            <a:ext cx="9144000" cy="51771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5424" y="295835"/>
            <a:ext cx="10071847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/>
              <a:t>На базе университета , как и в ВГМУ, действует симуляционный центр, где есть много разных макетов и роботов для практики в любой области, не только стоматологической.</a:t>
            </a:r>
            <a:endParaRPr dirty="0" lang="ru-RU"/>
          </a:p>
        </p:txBody>
      </p:sp>
    </p:spTree>
    <p:extLst>
      <p:ext uri="{BB962C8B-B14F-4D97-AF65-F5344CB8AC3E}">
        <p14:creationId xmlns:p14="http://schemas.microsoft.com/office/powerpoint/2010/main" xmlns="" val="546405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4259" y="2322645"/>
            <a:ext cx="6057741" cy="45433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243916" cy="46829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36976" y="497540"/>
            <a:ext cx="4814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Можно было попробовать себя в качестве хирурга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0634151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147</TotalTime>
  <Words>327</Words>
  <Application>Microsoft Office PowerPoint</Application>
  <PresentationFormat>Произвольный</PresentationFormat>
  <Paragraphs>26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Главное мероприятие</vt:lpstr>
      <vt:lpstr>Академическая мобильность студентов стоматологического факультета</vt:lpstr>
      <vt:lpstr>Слайд 2</vt:lpstr>
      <vt:lpstr>ГБОУ ВПО «Рязанский государственный медицинский университет имени академика И.П. Павлова»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Академическая мобильность студентов стоматологического факультета</dc:title>
  <dc:creator>Алина</dc:creator>
  <cp:lastModifiedBy>DNA7 X86</cp:lastModifiedBy>
  <cp:revision>21</cp:revision>
  <dcterms:created xsi:type="dcterms:W3CDTF">2018-02-22T15:25:07Z</dcterms:created>
  <dcterms:modified xsi:type="dcterms:W3CDTF">2018-02-27T08:10:47Z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1582700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D6.2.12</vt:lpwstr>
  </property>
</Properties>
</file>