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1" r:id="rId3"/>
    <p:sldId id="269" r:id="rId4"/>
    <p:sldId id="257" r:id="rId5"/>
    <p:sldId id="268" r:id="rId6"/>
    <p:sldId id="267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AED2CE9-2BF3-46E1-85D7-F23F6952160F}">
          <p14:sldIdLst>
            <p14:sldId id="256"/>
            <p14:sldId id="261"/>
            <p14:sldId id="269"/>
            <p14:sldId id="257"/>
            <p14:sldId id="268"/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4" autoAdjust="0"/>
    <p:restoredTop sz="94660"/>
  </p:normalViewPr>
  <p:slideViewPr>
    <p:cSldViewPr>
      <p:cViewPr varScale="1">
        <p:scale>
          <a:sx n="76" d="100"/>
          <a:sy n="76" d="100"/>
        </p:scale>
        <p:origin x="103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FD67672-0DC1-425D-8B01-1C49215DD8E2}" type="datetimeFigureOut">
              <a:rPr lang="ru-RU" smtClean="0"/>
              <a:t>12.09.2018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48B417-C6D0-472C-B0F0-2DB13C59D69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ip dir="r"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jp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A2%D0%B5%D1%85%D0%BD%D0%B8%D1%87%D0%B5%D1%81%D0%BA%D0%B8%D0%B5_%D0%B4%D0%B8%D1%81%D1%86%D0%B8%D0%BF%D0%BB%D0%B8%D0%BD%D1%8B_%D0%BB%D1%91%D0%B3%D0%BA%D0%BE%D0%B9_%D0%B0%D1%82%D0%BB%D0%B5%D1%82%D0%B8%D0%BA%D0%B8" TargetMode="External"/><Relationship Id="rId13" Type="http://schemas.openxmlformats.org/officeDocument/2006/relationships/audio" Target="../media/audio1.wav"/><Relationship Id="rId3" Type="http://schemas.openxmlformats.org/officeDocument/2006/relationships/audio" Target="../media/audio1.wav"/><Relationship Id="rId7" Type="http://schemas.openxmlformats.org/officeDocument/2006/relationships/hyperlink" Target="https://ru.wikipedia.org/wiki/%D0%A1%D0%BF%D0%BE%D1%80%D1%82%D0%B8%D0%B2%D0%BD%D0%B0%D1%8F_%D1%85%D0%BE%D0%B4%D1%8C%D0%B1%D0%B0" TargetMode="External"/><Relationship Id="rId12" Type="http://schemas.openxmlformats.org/officeDocument/2006/relationships/image" Target="../media/image5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hyperlink" Target="https://ru.wikipedia.org/wiki/%D0%91%D0%B5%D0%B3%D0%BE%D0%B2%D1%8B%D0%B5_%D0%B2%D0%B8%D0%B4%D1%8B_%D0%BB%D1%91%D0%B3%D0%BA%D0%BE%D0%B9_%D0%B0%D1%82%D0%BB%D0%B5%D1%82%D0%B8%D0%BA%D0%B8" TargetMode="External"/><Relationship Id="rId11" Type="http://schemas.openxmlformats.org/officeDocument/2006/relationships/hyperlink" Target="https://ru.wikipedia.org/wiki/%D0%91%D0%B5%D0%B3_%D0%BF%D0%BE_%D0%BF%D0%B5%D1%80%D0%B5%D1%81%D0%B5%D1%87%D1%91%D0%BD%D0%BD%D0%BE%D0%B9_%D0%BC%D0%B5%D1%81%D1%82%D0%BD%D0%BE%D1%81%D1%82%D0%B8" TargetMode="External"/><Relationship Id="rId5" Type="http://schemas.openxmlformats.org/officeDocument/2006/relationships/hyperlink" Target="https://ru.wikipedia.org/wiki/%D0%9E%D0%BB%D0%B8%D0%BC%D0%BF%D0%B8%D0%B9%D1%81%D0%BA%D0%B8%D0%B9_%D0%B2%D0%B8%D0%B4_%D1%81%D0%BF%D0%BE%D1%80%D1%82%D0%B0" TargetMode="External"/><Relationship Id="rId10" Type="http://schemas.openxmlformats.org/officeDocument/2006/relationships/hyperlink" Target="https://ru.wikipedia.org/wiki/%D0%91%D0%B5%D0%B3_%D0%BF%D0%BE_%D1%88%D0%BE%D1%81%D1%81%D0%B5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ru.wikipedia.org/wiki/%D0%9B%D0%B5%D0%B3%D0%BA%D0%BE%D0%B0%D1%82%D0%BB%D0%B5%D1%82%D0%B8%D1%87%D0%B5%D1%81%D0%BA%D0%B8%D0%B5_%D0%BC%D0%BD%D0%BE%D0%B3%D0%BE%D0%B1%D0%BE%D1%80%D1%8C%D1%8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4%D1%80%D0%B5%D0%B2%D0%BD%D1%8F%D1%8F_%D0%93%D1%80%D0%B5%D1%86%D0%B8%D1%8F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6.jpg"/><Relationship Id="rId5" Type="http://schemas.openxmlformats.org/officeDocument/2006/relationships/image" Target="../media/image4.jpg"/><Relationship Id="rId4" Type="http://schemas.openxmlformats.org/officeDocument/2006/relationships/hyperlink" Target="https://ru.wikipedia.org/wiki/776_%D0%B3%D0%BE%D0%B4_%D0%B4%D0%BE_%D0%BD._%D1%8D.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ltVert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432560" y="682514"/>
            <a:ext cx="7027872" cy="69283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effectLst/>
              </a:rPr>
              <a:t>л</a:t>
            </a:r>
            <a:r>
              <a:rPr lang="ru-RU" dirty="0" smtClean="0">
                <a:effectLst/>
              </a:rPr>
              <a:t>егкая </a:t>
            </a:r>
            <a:r>
              <a:rPr lang="ru-RU" dirty="0">
                <a:effectLst/>
              </a:rPr>
              <a:t>атлетика</a:t>
            </a:r>
            <a:endParaRPr lang="ru-RU" dirty="0"/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115616" y="5805264"/>
            <a:ext cx="7803620" cy="360040"/>
          </a:xfrm>
          <a:solidFill>
            <a:schemeClr val="accent4">
              <a:lumMod val="20000"/>
              <a:lumOff val="80000"/>
              <a:alpha val="97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Витебский государственный ордена Дружбы народов медицинский университет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7816" y="0"/>
            <a:ext cx="1656184" cy="16561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2" y="1477855"/>
            <a:ext cx="5392588" cy="40465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20899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732">
        <p14:doors dir="vert"/>
      </p:transition>
    </mc:Choice>
    <mc:Fallback xmlns="">
      <p:transition spd="slow" advTm="173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245117"/>
            <a:ext cx="1602512" cy="1602512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331640" y="116632"/>
            <a:ext cx="7488832" cy="5328592"/>
          </a:xfrm>
        </p:spPr>
        <p:txBody>
          <a:bodyPr>
            <a:normAutofit/>
          </a:bodyPr>
          <a:lstStyle/>
          <a:p>
            <a:r>
              <a:rPr lang="ru-RU" b="1" dirty="0"/>
              <a:t>Лёгкая атле́тика</a:t>
            </a:r>
            <a:r>
              <a:rPr lang="ru-RU" dirty="0"/>
              <a:t> — </a:t>
            </a:r>
            <a:r>
              <a:rPr lang="ru-RU" dirty="0">
                <a:hlinkClick r:id="rId5" tooltip="Олимпийский вид спорта"/>
              </a:rPr>
              <a:t>олимпийский вид спорта</a:t>
            </a:r>
            <a:r>
              <a:rPr lang="ru-RU" dirty="0"/>
              <a:t>, включающий бег, ходьбу, прыжки и метания. Объединяет следующие дисциплины: </a:t>
            </a:r>
            <a:r>
              <a:rPr lang="ru-RU" dirty="0">
                <a:hlinkClick r:id="rId6" tooltip="Беговые виды лёгкой атлетики"/>
              </a:rPr>
              <a:t>беговые виды</a:t>
            </a:r>
            <a:r>
              <a:rPr lang="ru-RU" dirty="0"/>
              <a:t>, </a:t>
            </a:r>
            <a:r>
              <a:rPr lang="ru-RU" dirty="0">
                <a:hlinkClick r:id="rId7" tooltip="Спортивная ходьба"/>
              </a:rPr>
              <a:t>спортивную ходьбу</a:t>
            </a:r>
            <a:r>
              <a:rPr lang="ru-RU" dirty="0"/>
              <a:t>, </a:t>
            </a:r>
            <a:r>
              <a:rPr lang="ru-RU" dirty="0">
                <a:hlinkClick r:id="rId8" tooltip="Технические дисциплины лёгкой атлетики"/>
              </a:rPr>
              <a:t>технические виды (прыжки и метания)</a:t>
            </a:r>
            <a:r>
              <a:rPr lang="ru-RU" dirty="0"/>
              <a:t>, </a:t>
            </a:r>
            <a:r>
              <a:rPr lang="ru-RU" dirty="0">
                <a:hlinkClick r:id="rId9" tooltip="Легкоатлетические многоборья"/>
              </a:rPr>
              <a:t>многоборья</a:t>
            </a:r>
            <a:r>
              <a:rPr lang="ru-RU" dirty="0"/>
              <a:t>, </a:t>
            </a:r>
            <a:r>
              <a:rPr lang="ru-RU" dirty="0">
                <a:hlinkClick r:id="rId10" tooltip="Бег по шоссе"/>
              </a:rPr>
              <a:t>пробеги</a:t>
            </a:r>
            <a:r>
              <a:rPr lang="ru-RU" dirty="0"/>
              <a:t> (бег по шоссе) и </a:t>
            </a:r>
            <a:r>
              <a:rPr lang="ru-RU" dirty="0">
                <a:hlinkClick r:id="rId11" tooltip="Бег по пересечённой местности"/>
              </a:rPr>
              <a:t>кроссы</a:t>
            </a:r>
            <a:r>
              <a:rPr lang="ru-RU" dirty="0"/>
              <a:t> (бег по пересечённой местности). Один из основных и наиболее массовых видов спорта.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277" y="5013176"/>
            <a:ext cx="1688976" cy="168897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1909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7232">
        <p14:gallery dir="l"/>
        <p:sndAc>
          <p:stSnd>
            <p:snd r:embed="rId3" name="laser.wav"/>
          </p:stSnd>
        </p:sndAc>
      </p:transition>
    </mc:Choice>
    <mc:Fallback xmlns="">
      <p:transition spd="slow" advClick="0" advTm="7232">
        <p:fade/>
        <p:sndAc>
          <p:stSnd>
            <p:snd r:embed="rId1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7156162" cy="634083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620688"/>
            <a:ext cx="8028384" cy="1872208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000" dirty="0"/>
              <a:t>Легкоатлетические упражнения проводились с целью физической подготовки, а также для проведения состязаний ещё в глубокой древности. Но история лёгкой атлетики, как принято считать, началась с соревнований в беге на олимпийских играх </a:t>
            </a:r>
            <a:r>
              <a:rPr lang="ru-RU" sz="2000" dirty="0">
                <a:hlinkClick r:id="rId3" tooltip="Древняя Греция"/>
              </a:rPr>
              <a:t>Древней Греции</a:t>
            </a:r>
            <a:r>
              <a:rPr lang="ru-RU" sz="2000" dirty="0"/>
              <a:t> (</a:t>
            </a:r>
            <a:r>
              <a:rPr lang="ru-RU" sz="2000" dirty="0">
                <a:hlinkClick r:id="rId4" tooltip="776 год до н. э."/>
              </a:rPr>
              <a:t>776 год до нашей эры</a:t>
            </a:r>
            <a:r>
              <a:rPr lang="ru-RU" sz="2000" dirty="0"/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5252915"/>
            <a:ext cx="1602512" cy="16025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492896"/>
            <a:ext cx="3890085" cy="380293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0582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5394">
        <p14:doors dir="vert"/>
      </p:transition>
    </mc:Choice>
    <mc:Fallback xmlns="">
      <p:transition spd="slow" advTm="5394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8102" y="5373216"/>
            <a:ext cx="1484784" cy="1484784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232138"/>
            <a:ext cx="2808312" cy="504056"/>
          </a:xfrm>
        </p:spPr>
        <p:txBody>
          <a:bodyPr>
            <a:normAutofit lnSpcReduction="10000"/>
          </a:bodyPr>
          <a:lstStyle/>
          <a:p>
            <a:pPr marL="82296" indent="0" algn="ctr">
              <a:buNone/>
            </a:pPr>
            <a:r>
              <a:rPr lang="ru-RU" sz="2800" b="1" dirty="0" smtClean="0"/>
              <a:t>Правила</a:t>
            </a:r>
            <a:endParaRPr lang="ru-RU" sz="2800" b="1" dirty="0"/>
          </a:p>
          <a:p>
            <a:pPr algn="ctr"/>
            <a:endParaRPr lang="ru-RU" sz="28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980728"/>
            <a:ext cx="770485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Победителем соревнований в лёгкой атлетике становится атлет или команда, которые показали наилучший результат в финальном забеге или в финальных попытках технических дисциплин в рамках правил.</a:t>
            </a:r>
          </a:p>
          <a:p>
            <a:r>
              <a:rPr lang="ru-RU" sz="2000" dirty="0"/>
              <a:t>Первенство в беговых видах лёгкой атлетики (на дорожке стадиона) проводится в несколько этапов: квалификация, ¼ финала, ½ финала. В результате отбора определяются спортсмены (команды), которые разыграют финал. Количество участников определяется регламентом соревнований. Например, на Олимпийских играх в каждом номере программы страна может быть представлена как минимум одним участником и максимум тремя (при условии выполнения предварительного норматива). В эстафетном беге страну представляет одна команда. В кроссе, беге по шоссе, ходьбе и многоборьях существуют только финалы.</a:t>
            </a:r>
          </a:p>
        </p:txBody>
      </p:sp>
    </p:spTree>
    <p:extLst>
      <p:ext uri="{BB962C8B-B14F-4D97-AF65-F5344CB8AC3E}">
        <p14:creationId xmlns:p14="http://schemas.microsoft.com/office/powerpoint/2010/main" val="162510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7913">
        <p14:prism isInverted="1"/>
      </p:transition>
    </mc:Choice>
    <mc:Fallback xmlns="">
      <p:transition spd="slow" advTm="791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6082" y="0"/>
            <a:ext cx="1542422" cy="1542422"/>
          </a:xfrm>
          <a:prstGeom prst="rect">
            <a:avLst/>
          </a:prstGeom>
        </p:spPr>
      </p:pic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227" y="2132856"/>
            <a:ext cx="2951658" cy="2951658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32848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достижения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секция </a:t>
            </a:r>
            <a:r>
              <a:rPr lang="ru-RU" sz="3600" dirty="0" smtClean="0">
                <a:effectLst/>
              </a:rPr>
              <a:t>легкая </a:t>
            </a:r>
            <a:r>
              <a:rPr lang="ru-RU" sz="3600" dirty="0">
                <a:effectLst/>
              </a:rPr>
              <a:t>атлетика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УО «ВГМУ»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542422" y="3074539"/>
            <a:ext cx="756608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061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Tm="3656">
        <p14:switch dir="r"/>
      </p:transition>
    </mc:Choice>
    <mc:Fallback xmlns="">
      <p:transition spd="slow" advTm="365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6160728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команды по </a:t>
            </a:r>
            <a:r>
              <a:rPr lang="ru-RU" sz="2800" dirty="0" smtClean="0">
                <a:effectLst/>
              </a:rPr>
              <a:t>легкая </a:t>
            </a:r>
            <a:r>
              <a:rPr lang="ru-RU" sz="2800" dirty="0">
                <a:effectLst/>
              </a:rPr>
              <a:t>атлетика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2017-18 учебный год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9773" y="0"/>
            <a:ext cx="1328092" cy="1328092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 err="1"/>
              <a:t>Леонович</a:t>
            </a:r>
            <a:r>
              <a:rPr lang="ru-RU" dirty="0"/>
              <a:t> Е.В.		5 ЛФ 8 гр.</a:t>
            </a:r>
          </a:p>
          <a:p>
            <a:pPr lvl="0"/>
            <a:r>
              <a:rPr lang="ru-RU" dirty="0"/>
              <a:t>Старченко Н.В.		4 ЛФ 39 гр.</a:t>
            </a:r>
          </a:p>
          <a:p>
            <a:pPr lvl="0"/>
            <a:r>
              <a:rPr lang="ru-RU" dirty="0" err="1"/>
              <a:t>Лустенков</a:t>
            </a:r>
            <a:r>
              <a:rPr lang="ru-RU" dirty="0"/>
              <a:t> В.Н.		4 ЛФ 5 гр.</a:t>
            </a:r>
          </a:p>
          <a:p>
            <a:pPr lvl="0"/>
            <a:r>
              <a:rPr lang="ru-RU" dirty="0"/>
              <a:t>Войтенко И.А.		2 ЛФ 18 гр.</a:t>
            </a:r>
          </a:p>
          <a:p>
            <a:pPr lvl="0"/>
            <a:r>
              <a:rPr lang="ru-RU" dirty="0" err="1"/>
              <a:t>Халимоненко</a:t>
            </a:r>
            <a:r>
              <a:rPr lang="ru-RU" dirty="0"/>
              <a:t> Д.С.	2 ЛФ 36 гр.</a:t>
            </a:r>
          </a:p>
          <a:p>
            <a:pPr lvl="0"/>
            <a:r>
              <a:rPr lang="ru-RU" dirty="0"/>
              <a:t>Русаков Д.В.		2 ЛФ 6 гр.</a:t>
            </a:r>
          </a:p>
          <a:p>
            <a:pPr lvl="0"/>
            <a:r>
              <a:rPr lang="ru-RU" dirty="0"/>
              <a:t>Шугаев Н.Ю. 		2 ЛФ 16 гр.</a:t>
            </a:r>
          </a:p>
          <a:p>
            <a:pPr lvl="0"/>
            <a:r>
              <a:rPr lang="ru-RU" dirty="0" err="1"/>
              <a:t>Пальчех</a:t>
            </a:r>
            <a:r>
              <a:rPr lang="ru-RU" dirty="0"/>
              <a:t> С.С.		4 ЛФ 12 гр.</a:t>
            </a:r>
          </a:p>
          <a:p>
            <a:pPr lvl="0"/>
            <a:r>
              <a:rPr lang="ru-RU" dirty="0" err="1"/>
              <a:t>Пальчех</a:t>
            </a:r>
            <a:r>
              <a:rPr lang="ru-RU" dirty="0"/>
              <a:t> И.С.		4 ЛФ 12 гр.</a:t>
            </a:r>
          </a:p>
          <a:p>
            <a:pPr lvl="0"/>
            <a:r>
              <a:rPr lang="ru-RU" dirty="0"/>
              <a:t>Соколов А.Д.		3 ЛФ 44 гр.</a:t>
            </a:r>
          </a:p>
          <a:p>
            <a:pPr lvl="0"/>
            <a:r>
              <a:rPr lang="ru-RU" dirty="0" err="1"/>
              <a:t>Пагоцкая</a:t>
            </a:r>
            <a:r>
              <a:rPr lang="ru-RU" dirty="0"/>
              <a:t> В.О.		4 ЛФ 34 гр.</a:t>
            </a:r>
          </a:p>
          <a:p>
            <a:pPr lvl="0"/>
            <a:r>
              <a:rPr lang="ru-RU" dirty="0"/>
              <a:t>Мироненко А.С.		4 ЛФ 44 гр.</a:t>
            </a:r>
          </a:p>
          <a:p>
            <a:pPr lvl="0"/>
            <a:r>
              <a:rPr lang="ru-RU" dirty="0"/>
              <a:t>Белоус Т.В.		</a:t>
            </a:r>
            <a:r>
              <a:rPr lang="ru-RU" dirty="0" smtClean="0"/>
              <a:t>3 </a:t>
            </a:r>
            <a:r>
              <a:rPr lang="ru-RU" dirty="0"/>
              <a:t>ЛФ 31 гр.</a:t>
            </a:r>
          </a:p>
          <a:p>
            <a:pPr lvl="0"/>
            <a:r>
              <a:rPr lang="ru-RU" dirty="0"/>
              <a:t>Заяц Е.Н.		</a:t>
            </a:r>
            <a:r>
              <a:rPr lang="ru-RU" dirty="0" smtClean="0"/>
              <a:t>3 </a:t>
            </a:r>
            <a:r>
              <a:rPr lang="ru-RU" dirty="0"/>
              <a:t>ЛФ 28 гр.</a:t>
            </a:r>
          </a:p>
          <a:p>
            <a:pPr lvl="0"/>
            <a:r>
              <a:rPr lang="ru-RU" dirty="0" err="1"/>
              <a:t>Мазуркевич</a:t>
            </a:r>
            <a:r>
              <a:rPr lang="ru-RU" dirty="0"/>
              <a:t> Д.П.		3 ЛФ 35 гр.</a:t>
            </a:r>
          </a:p>
          <a:p>
            <a:pPr lvl="0"/>
            <a:r>
              <a:rPr lang="ru-RU" dirty="0"/>
              <a:t>Копытов Д.А. 		1 ЛФ 4 гр.</a:t>
            </a:r>
          </a:p>
          <a:p>
            <a:pPr lvl="0"/>
            <a:r>
              <a:rPr lang="ru-RU" dirty="0" err="1"/>
              <a:t>Ничипорук</a:t>
            </a:r>
            <a:r>
              <a:rPr lang="ru-RU" dirty="0"/>
              <a:t> Д.В. 		2 ЛФ 28 гр.</a:t>
            </a:r>
          </a:p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8643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868">
        <p14:prism isInverted="1"/>
      </p:transition>
    </mc:Choice>
    <mc:Fallback xmlns="">
      <p:transition spd="slow" advTm="186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552728" cy="12289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Тренер секции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effectLst/>
              </a:rPr>
              <a:t>л</a:t>
            </a:r>
            <a:r>
              <a:rPr lang="ru-RU" sz="2700" dirty="0" smtClean="0">
                <a:effectLst/>
              </a:rPr>
              <a:t>егкая атлетика </a:t>
            </a:r>
            <a:br>
              <a:rPr lang="ru-RU" sz="2700" dirty="0" smtClean="0">
                <a:effectLst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УО «ВГМУ»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effectLst/>
              </a:rPr>
              <a:t/>
            </a:r>
            <a:br>
              <a:rPr lang="ru-RU" sz="2800" b="1" dirty="0">
                <a:effectLst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9672" cy="132809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17638"/>
            <a:ext cx="3443685" cy="378904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775325" y="1606278"/>
            <a:ext cx="436867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Старший преподаватель кафедры «Физическая культура</a:t>
            </a:r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»</a:t>
            </a:r>
          </a:p>
          <a:p>
            <a:pPr algn="ctr"/>
            <a:r>
              <a:rPr lang="ru-RU" dirty="0"/>
              <a:t>Ответственный за охрану труда и технику безопасности, член профкома сотрудников, куратор академических групп</a:t>
            </a:r>
            <a:r>
              <a:rPr lang="ru-RU"/>
              <a:t/>
            </a:r>
            <a:br>
              <a:rPr lang="ru-RU"/>
            </a:b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8145930"/>
      </p:ext>
    </p:extLst>
  </p:cSld>
  <p:clrMapOvr>
    <a:masterClrMapping/>
  </p:clrMapOvr>
  <p:transition spd="slow" advTm="5074">
    <p:comb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909</TotalTime>
  <Words>210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Corbel</vt:lpstr>
      <vt:lpstr>Gill Sans MT</vt:lpstr>
      <vt:lpstr>Times New Roman</vt:lpstr>
      <vt:lpstr>Verdana</vt:lpstr>
      <vt:lpstr>Wingdings 2</vt:lpstr>
      <vt:lpstr>Солнцестояние</vt:lpstr>
      <vt:lpstr>легкая атлетика</vt:lpstr>
      <vt:lpstr>Презентация PowerPoint</vt:lpstr>
      <vt:lpstr>История </vt:lpstr>
      <vt:lpstr>Презентация PowerPoint</vt:lpstr>
      <vt:lpstr>Спортивные достижения  секция легкая атлетика УО «ВГМУ»</vt:lpstr>
      <vt:lpstr>Состав команды по легкая атлетика на 2017-18 учебный год </vt:lpstr>
      <vt:lpstr>Тренер секции  легкая атлетика  УО «ВГМУ»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Спортивная аэробика.</dc:title>
  <dc:creator>Алина</dc:creator>
  <cp:lastModifiedBy>RePack by Diakov</cp:lastModifiedBy>
  <cp:revision>38</cp:revision>
  <dcterms:created xsi:type="dcterms:W3CDTF">2013-03-31T15:49:30Z</dcterms:created>
  <dcterms:modified xsi:type="dcterms:W3CDTF">2018-09-12T09:26:22Z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316236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D6.1.2</vt:lpwstr>
  </property>
</Properties>
</file>