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256"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95" r:id="rId17"/>
    <p:sldId id="275" r:id="rId18"/>
    <p:sldId id="276" r:id="rId19"/>
    <p:sldId id="277" r:id="rId20"/>
    <p:sldId id="278" r:id="rId21"/>
    <p:sldId id="279" r:id="rId22"/>
    <p:sldId id="280" r:id="rId23"/>
    <p:sldId id="281" r:id="rId24"/>
    <p:sldId id="282" r:id="rId25"/>
    <p:sldId id="283" r:id="rId26"/>
    <p:sldId id="284" r:id="rId27"/>
    <p:sldId id="274" r:id="rId28"/>
    <p:sldId id="285" r:id="rId29"/>
    <p:sldId id="287" r:id="rId30"/>
    <p:sldId id="288" r:id="rId31"/>
    <p:sldId id="289" r:id="rId32"/>
    <p:sldId id="290" r:id="rId33"/>
    <p:sldId id="291" r:id="rId34"/>
    <p:sldId id="292" r:id="rId35"/>
    <p:sldId id="293" r:id="rId36"/>
    <p:sldId id="294" r:id="rId37"/>
    <p:sldId id="296" r:id="rId38"/>
    <p:sldId id="298" r:id="rId39"/>
    <p:sldId id="297"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8.xml"/></Relationships>
</file>

<file path=ppt/diagrams/_rels/data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1.xml"/><Relationship Id="rId4" Type="http://schemas.openxmlformats.org/officeDocument/2006/relationships/slide" Target="../slides/slide14.xml"/></Relationships>
</file>

<file path=ppt/diagrams/_rels/data4.xml.rels><?xml version="1.0" encoding="UTF-8" standalone="yes"?>
<Relationships xmlns="http://schemas.openxmlformats.org/package/2006/relationships"><Relationship Id="rId8" Type="http://schemas.openxmlformats.org/officeDocument/2006/relationships/slide" Target="../slides/slide35.xml"/><Relationship Id="rId3" Type="http://schemas.openxmlformats.org/officeDocument/2006/relationships/slide" Target="../slides/slide30.xml"/><Relationship Id="rId7" Type="http://schemas.openxmlformats.org/officeDocument/2006/relationships/slide" Target="../slides/slide33.xml"/><Relationship Id="rId2" Type="http://schemas.openxmlformats.org/officeDocument/2006/relationships/slide" Target="../slides/slide29.xml"/><Relationship Id="rId1" Type="http://schemas.openxmlformats.org/officeDocument/2006/relationships/slide" Target="../slides/slide28.xml"/><Relationship Id="rId6" Type="http://schemas.openxmlformats.org/officeDocument/2006/relationships/slide" Target="../slides/slide32.xml"/><Relationship Id="rId5" Type="http://schemas.openxmlformats.org/officeDocument/2006/relationships/slide" Target="../slides/slide31.xml"/><Relationship Id="rId4" Type="http://schemas.openxmlformats.org/officeDocument/2006/relationships/slide" Target="../slides/slide34.xml"/><Relationship Id="rId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926F5-3633-4448-B205-2D5DCD048C37}" type="doc">
      <dgm:prSet loTypeId="urn:microsoft.com/office/officeart/2005/8/layout/arrow6" loCatId="process" qsTypeId="urn:microsoft.com/office/officeart/2005/8/quickstyle/simple2" qsCatId="simple" csTypeId="urn:microsoft.com/office/officeart/2005/8/colors/accent1_4" csCatId="accent1" phldr="1"/>
      <dgm:spPr/>
      <dgm:t>
        <a:bodyPr/>
        <a:lstStyle/>
        <a:p>
          <a:endParaRPr lang="ru-RU"/>
        </a:p>
      </dgm:t>
    </dgm:pt>
    <dgm:pt modelId="{30BBF6E7-342B-48C7-A719-E4C32FD2B61D}">
      <dgm:prSet phldrT="[Текст]"/>
      <dgm:spPr/>
      <dgm:t>
        <a:bodyPr/>
        <a:lstStyle/>
        <a:p>
          <a:r>
            <a:rPr lang="ru-RU" dirty="0" smtClean="0"/>
            <a:t>Стресс</a:t>
          </a:r>
          <a:endParaRPr lang="ru-RU" dirty="0"/>
        </a:p>
      </dgm:t>
    </dgm:pt>
    <dgm:pt modelId="{B985942C-E3E3-4A3B-AFD7-1E70B91DBBB9}" type="parTrans" cxnId="{0B1BAF8F-F065-48C9-A3F9-15D682388E22}">
      <dgm:prSet/>
      <dgm:spPr/>
      <dgm:t>
        <a:bodyPr/>
        <a:lstStyle/>
        <a:p>
          <a:endParaRPr lang="ru-RU"/>
        </a:p>
      </dgm:t>
    </dgm:pt>
    <dgm:pt modelId="{F7A6658B-88BF-48C7-97E4-7BE9B61B0B92}" type="sibTrans" cxnId="{0B1BAF8F-F065-48C9-A3F9-15D682388E22}">
      <dgm:prSet/>
      <dgm:spPr/>
      <dgm:t>
        <a:bodyPr/>
        <a:lstStyle/>
        <a:p>
          <a:endParaRPr lang="ru-RU"/>
        </a:p>
      </dgm:t>
    </dgm:pt>
    <dgm:pt modelId="{36043127-6BB9-458F-A775-B4D1420A0C4A}">
      <dgm:prSet phldrT="[Текст]"/>
      <dgm:spPr/>
      <dgm:t>
        <a:bodyPr/>
        <a:lstStyle/>
        <a:p>
          <a:r>
            <a:rPr lang="ru-RU" dirty="0" smtClean="0"/>
            <a:t>Дистресс</a:t>
          </a:r>
          <a:endParaRPr lang="ru-RU" dirty="0"/>
        </a:p>
      </dgm:t>
    </dgm:pt>
    <dgm:pt modelId="{1547A1BB-358A-4EB5-AE80-F67376D68F8F}" type="parTrans" cxnId="{9023C5C7-5895-4732-BF3A-C8608A48C9CD}">
      <dgm:prSet/>
      <dgm:spPr/>
      <dgm:t>
        <a:bodyPr/>
        <a:lstStyle/>
        <a:p>
          <a:endParaRPr lang="ru-RU"/>
        </a:p>
      </dgm:t>
    </dgm:pt>
    <dgm:pt modelId="{D1F92E1C-F7D0-4D0B-A6A4-31434B88729D}" type="sibTrans" cxnId="{9023C5C7-5895-4732-BF3A-C8608A48C9CD}">
      <dgm:prSet/>
      <dgm:spPr/>
      <dgm:t>
        <a:bodyPr/>
        <a:lstStyle/>
        <a:p>
          <a:endParaRPr lang="ru-RU"/>
        </a:p>
      </dgm:t>
    </dgm:pt>
    <dgm:pt modelId="{E0561BB6-0D21-4253-BBF4-7A6188B5480C}" type="pres">
      <dgm:prSet presAssocID="{7F5926F5-3633-4448-B205-2D5DCD048C37}" presName="compositeShape" presStyleCnt="0">
        <dgm:presLayoutVars>
          <dgm:chMax val="2"/>
          <dgm:dir/>
          <dgm:resizeHandles val="exact"/>
        </dgm:presLayoutVars>
      </dgm:prSet>
      <dgm:spPr/>
      <dgm:t>
        <a:bodyPr/>
        <a:lstStyle/>
        <a:p>
          <a:endParaRPr lang="ru-RU"/>
        </a:p>
      </dgm:t>
    </dgm:pt>
    <dgm:pt modelId="{B307740F-4DEA-422E-AB6A-DC3465503E48}" type="pres">
      <dgm:prSet presAssocID="{7F5926F5-3633-4448-B205-2D5DCD048C37}" presName="ribbon" presStyleLbl="node1" presStyleIdx="0" presStyleCnt="1"/>
      <dgm:spPr/>
    </dgm:pt>
    <dgm:pt modelId="{1D2FFAE2-9200-4673-880F-F568E49DAC8D}" type="pres">
      <dgm:prSet presAssocID="{7F5926F5-3633-4448-B205-2D5DCD048C37}" presName="leftArrowText" presStyleLbl="node1" presStyleIdx="0" presStyleCnt="1">
        <dgm:presLayoutVars>
          <dgm:chMax val="0"/>
          <dgm:bulletEnabled val="1"/>
        </dgm:presLayoutVars>
      </dgm:prSet>
      <dgm:spPr/>
      <dgm:t>
        <a:bodyPr/>
        <a:lstStyle/>
        <a:p>
          <a:endParaRPr lang="ru-RU"/>
        </a:p>
      </dgm:t>
    </dgm:pt>
    <dgm:pt modelId="{46314CCE-FCC3-4EFB-B6A5-45492D8DEDE8}" type="pres">
      <dgm:prSet presAssocID="{7F5926F5-3633-4448-B205-2D5DCD048C37}" presName="rightArrowText" presStyleLbl="node1" presStyleIdx="0" presStyleCnt="1">
        <dgm:presLayoutVars>
          <dgm:chMax val="0"/>
          <dgm:bulletEnabled val="1"/>
        </dgm:presLayoutVars>
      </dgm:prSet>
      <dgm:spPr/>
      <dgm:t>
        <a:bodyPr/>
        <a:lstStyle/>
        <a:p>
          <a:endParaRPr lang="ru-RU"/>
        </a:p>
      </dgm:t>
    </dgm:pt>
  </dgm:ptLst>
  <dgm:cxnLst>
    <dgm:cxn modelId="{50DA3111-DD56-4056-9BAB-A1A81C864228}" type="presOf" srcId="{7F5926F5-3633-4448-B205-2D5DCD048C37}" destId="{E0561BB6-0D21-4253-BBF4-7A6188B5480C}" srcOrd="0" destOrd="0" presId="urn:microsoft.com/office/officeart/2005/8/layout/arrow6"/>
    <dgm:cxn modelId="{9023C5C7-5895-4732-BF3A-C8608A48C9CD}" srcId="{7F5926F5-3633-4448-B205-2D5DCD048C37}" destId="{36043127-6BB9-458F-A775-B4D1420A0C4A}" srcOrd="1" destOrd="0" parTransId="{1547A1BB-358A-4EB5-AE80-F67376D68F8F}" sibTransId="{D1F92E1C-F7D0-4D0B-A6A4-31434B88729D}"/>
    <dgm:cxn modelId="{469825E0-5985-4EF8-A370-54F9E31B236B}" type="presOf" srcId="{36043127-6BB9-458F-A775-B4D1420A0C4A}" destId="{46314CCE-FCC3-4EFB-B6A5-45492D8DEDE8}" srcOrd="0" destOrd="0" presId="urn:microsoft.com/office/officeart/2005/8/layout/arrow6"/>
    <dgm:cxn modelId="{0B1BAF8F-F065-48C9-A3F9-15D682388E22}" srcId="{7F5926F5-3633-4448-B205-2D5DCD048C37}" destId="{30BBF6E7-342B-48C7-A719-E4C32FD2B61D}" srcOrd="0" destOrd="0" parTransId="{B985942C-E3E3-4A3B-AFD7-1E70B91DBBB9}" sibTransId="{F7A6658B-88BF-48C7-97E4-7BE9B61B0B92}"/>
    <dgm:cxn modelId="{848AD132-90AE-4F53-8BCE-10CDC57B37BA}" type="presOf" srcId="{30BBF6E7-342B-48C7-A719-E4C32FD2B61D}" destId="{1D2FFAE2-9200-4673-880F-F568E49DAC8D}" srcOrd="0" destOrd="0" presId="urn:microsoft.com/office/officeart/2005/8/layout/arrow6"/>
    <dgm:cxn modelId="{6A41BD1F-A9BA-40BC-8100-9F3CE8F3F8C5}" type="presParOf" srcId="{E0561BB6-0D21-4253-BBF4-7A6188B5480C}" destId="{B307740F-4DEA-422E-AB6A-DC3465503E48}" srcOrd="0" destOrd="0" presId="urn:microsoft.com/office/officeart/2005/8/layout/arrow6"/>
    <dgm:cxn modelId="{4C921C18-C6BB-486E-88DD-F636238319C3}" type="presParOf" srcId="{E0561BB6-0D21-4253-BBF4-7A6188B5480C}" destId="{1D2FFAE2-9200-4673-880F-F568E49DAC8D}" srcOrd="1" destOrd="0" presId="urn:microsoft.com/office/officeart/2005/8/layout/arrow6"/>
    <dgm:cxn modelId="{1E3775D0-4E71-4711-8787-F5272ED787C2}" type="presParOf" srcId="{E0561BB6-0D21-4253-BBF4-7A6188B5480C}" destId="{46314CCE-FCC3-4EFB-B6A5-45492D8DEDE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F709D-A72E-4DEA-A77C-9F774CEBBF8E}"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ru-RU"/>
        </a:p>
      </dgm:t>
    </dgm:pt>
    <dgm:pt modelId="{AEBB8C84-0701-4E0C-850E-6CF9E6CB51D2}" type="asst">
      <dgm:prSet phldrT="[Текст]"/>
      <dgm:spPr/>
      <dgm:t>
        <a:bodyPr/>
        <a:lstStyle/>
        <a:p>
          <a:r>
            <a:rPr lang="ru-RU" dirty="0" smtClean="0"/>
            <a:t>Причины стресса</a:t>
          </a:r>
          <a:endParaRPr lang="ru-RU" dirty="0"/>
        </a:p>
      </dgm:t>
    </dgm:pt>
    <dgm:pt modelId="{DB387A62-E7DE-40F4-B939-7B9DA64390FA}" type="parTrans" cxnId="{C61E9F57-762A-4914-91ED-048CB5091DE9}">
      <dgm:prSet/>
      <dgm:spPr/>
      <dgm:t>
        <a:bodyPr/>
        <a:lstStyle/>
        <a:p>
          <a:endParaRPr lang="ru-RU"/>
        </a:p>
      </dgm:t>
    </dgm:pt>
    <dgm:pt modelId="{27D76FCF-885A-435A-A8E7-006F029C10CD}" type="sibTrans" cxnId="{C61E9F57-762A-4914-91ED-048CB5091DE9}">
      <dgm:prSet/>
      <dgm:spPr/>
      <dgm:t>
        <a:bodyPr/>
        <a:lstStyle/>
        <a:p>
          <a:endParaRPr lang="ru-RU"/>
        </a:p>
      </dgm:t>
    </dgm:pt>
    <dgm:pt modelId="{33AB61D4-8AA2-40CC-B265-29C298BBBFB6}">
      <dgm:prSet phldrT="[Текст]"/>
      <dgm:spPr/>
      <dgm:t>
        <a:bodyPr/>
        <a:lstStyle/>
        <a:p>
          <a:r>
            <a:rPr lang="ru-RU" dirty="0" smtClean="0"/>
            <a:t>Внутренние</a:t>
          </a:r>
          <a:endParaRPr lang="ru-RU"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04CC72-AC40-492F-B0F7-E86F150FC53B}" type="sibTrans" cxnId="{CBF0A883-7D57-4851-A997-52EE06E7835D}">
      <dgm:prSet/>
      <dgm:spPr/>
      <dgm:t>
        <a:bodyPr/>
        <a:lstStyle/>
        <a:p>
          <a:endParaRPr lang="ru-RU"/>
        </a:p>
      </dgm:t>
    </dgm:pt>
    <dgm:pt modelId="{DC931C3D-9D25-4AC0-A607-8A579BC2F024}" type="parTrans" cxnId="{CBF0A883-7D57-4851-A997-52EE06E7835D}">
      <dgm:prSet/>
      <dgm:spPr/>
      <dgm:t>
        <a:bodyPr/>
        <a:lstStyle/>
        <a:p>
          <a:endParaRPr lang="ru-RU"/>
        </a:p>
      </dgm:t>
    </dgm:pt>
    <dgm:pt modelId="{4AB9133E-0C66-4A0E-BC63-DBA3CCE4DB9D}">
      <dgm:prSet phldrT="[Текст]"/>
      <dgm:spPr/>
      <dgm:t>
        <a:bodyPr/>
        <a:lstStyle/>
        <a:p>
          <a:r>
            <a:rPr lang="ru-RU" dirty="0" smtClean="0"/>
            <a:t>Внешние</a:t>
          </a:r>
          <a:endParaRPr lang="ru-RU"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7412269-D083-4ACA-9A62-5091FB284D5B}" type="sibTrans" cxnId="{D5DCB11B-1BF0-4638-BD46-634AB2A3D0ED}">
      <dgm:prSet/>
      <dgm:spPr/>
      <dgm:t>
        <a:bodyPr/>
        <a:lstStyle/>
        <a:p>
          <a:endParaRPr lang="ru-RU"/>
        </a:p>
      </dgm:t>
    </dgm:pt>
    <dgm:pt modelId="{FCCAD458-6340-4E1E-AB40-446D6AA3E5A9}" type="parTrans" cxnId="{D5DCB11B-1BF0-4638-BD46-634AB2A3D0ED}">
      <dgm:prSet/>
      <dgm:spPr/>
      <dgm:t>
        <a:bodyPr/>
        <a:lstStyle/>
        <a:p>
          <a:endParaRPr lang="ru-RU"/>
        </a:p>
      </dgm:t>
    </dgm:pt>
    <dgm:pt modelId="{4617ED70-5E8A-4809-944D-042BAA78C2EC}" type="pres">
      <dgm:prSet presAssocID="{F53F709D-A72E-4DEA-A77C-9F774CEBBF8E}" presName="hierChild1" presStyleCnt="0">
        <dgm:presLayoutVars>
          <dgm:orgChart val="1"/>
          <dgm:chPref val="1"/>
          <dgm:dir/>
          <dgm:animOne val="branch"/>
          <dgm:animLvl val="lvl"/>
          <dgm:resizeHandles/>
        </dgm:presLayoutVars>
      </dgm:prSet>
      <dgm:spPr/>
      <dgm:t>
        <a:bodyPr/>
        <a:lstStyle/>
        <a:p>
          <a:endParaRPr lang="ru-RU"/>
        </a:p>
      </dgm:t>
    </dgm:pt>
    <dgm:pt modelId="{2A6E8249-74FE-477E-8984-9313663E532B}" type="pres">
      <dgm:prSet presAssocID="{AEBB8C84-0701-4E0C-850E-6CF9E6CB51D2}" presName="hierRoot1" presStyleCnt="0">
        <dgm:presLayoutVars>
          <dgm:hierBranch val="init"/>
        </dgm:presLayoutVars>
      </dgm:prSet>
      <dgm:spPr/>
      <dgm:t>
        <a:bodyPr/>
        <a:lstStyle/>
        <a:p>
          <a:endParaRPr lang="ru-RU"/>
        </a:p>
      </dgm:t>
    </dgm:pt>
    <dgm:pt modelId="{2645EB18-69E8-442F-81DF-0E3F10CD8E67}" type="pres">
      <dgm:prSet presAssocID="{AEBB8C84-0701-4E0C-850E-6CF9E6CB51D2}" presName="rootComposite1" presStyleCnt="0"/>
      <dgm:spPr/>
      <dgm:t>
        <a:bodyPr/>
        <a:lstStyle/>
        <a:p>
          <a:endParaRPr lang="ru-RU"/>
        </a:p>
      </dgm:t>
    </dgm:pt>
    <dgm:pt modelId="{7FC57E78-6DC7-42D8-9E73-4840BE2DF1D7}" type="pres">
      <dgm:prSet presAssocID="{AEBB8C84-0701-4E0C-850E-6CF9E6CB51D2}" presName="rootText1" presStyleLbl="node0" presStyleIdx="0" presStyleCnt="1" custScaleX="100600" custScaleY="108715">
        <dgm:presLayoutVars>
          <dgm:chPref val="3"/>
        </dgm:presLayoutVars>
      </dgm:prSet>
      <dgm:spPr/>
      <dgm:t>
        <a:bodyPr/>
        <a:lstStyle/>
        <a:p>
          <a:endParaRPr lang="ru-RU"/>
        </a:p>
      </dgm:t>
    </dgm:pt>
    <dgm:pt modelId="{58E178DA-9001-4620-BFE6-D69185534F3E}" type="pres">
      <dgm:prSet presAssocID="{AEBB8C84-0701-4E0C-850E-6CF9E6CB51D2}" presName="rootConnector1" presStyleLbl="asst0" presStyleIdx="0" presStyleCnt="0"/>
      <dgm:spPr/>
      <dgm:t>
        <a:bodyPr/>
        <a:lstStyle/>
        <a:p>
          <a:endParaRPr lang="ru-RU"/>
        </a:p>
      </dgm:t>
    </dgm:pt>
    <dgm:pt modelId="{6E772693-1B79-4CAD-B9DB-71FE8E05A30D}" type="pres">
      <dgm:prSet presAssocID="{AEBB8C84-0701-4E0C-850E-6CF9E6CB51D2}" presName="hierChild2" presStyleCnt="0"/>
      <dgm:spPr/>
      <dgm:t>
        <a:bodyPr/>
        <a:lstStyle/>
        <a:p>
          <a:endParaRPr lang="ru-RU"/>
        </a:p>
      </dgm:t>
    </dgm:pt>
    <dgm:pt modelId="{ABDBC6FA-4F09-4262-BEE9-B2E384C502E1}" type="pres">
      <dgm:prSet presAssocID="{FCCAD458-6340-4E1E-AB40-446D6AA3E5A9}" presName="Name37" presStyleLbl="parChTrans1D2" presStyleIdx="0" presStyleCnt="2"/>
      <dgm:spPr/>
      <dgm:t>
        <a:bodyPr/>
        <a:lstStyle/>
        <a:p>
          <a:endParaRPr lang="ru-RU"/>
        </a:p>
      </dgm:t>
    </dgm:pt>
    <dgm:pt modelId="{2D594678-46E9-46C5-A3CD-4A5DEA1E27D7}" type="pres">
      <dgm:prSet presAssocID="{4AB9133E-0C66-4A0E-BC63-DBA3CCE4DB9D}" presName="hierRoot2" presStyleCnt="0">
        <dgm:presLayoutVars>
          <dgm:hierBranch val="init"/>
        </dgm:presLayoutVars>
      </dgm:prSet>
      <dgm:spPr/>
      <dgm:t>
        <a:bodyPr/>
        <a:lstStyle/>
        <a:p>
          <a:endParaRPr lang="ru-RU"/>
        </a:p>
      </dgm:t>
    </dgm:pt>
    <dgm:pt modelId="{C2970A45-1617-4F0D-B971-B02747563904}" type="pres">
      <dgm:prSet presAssocID="{4AB9133E-0C66-4A0E-BC63-DBA3CCE4DB9D}" presName="rootComposite" presStyleCnt="0"/>
      <dgm:spPr/>
      <dgm:t>
        <a:bodyPr/>
        <a:lstStyle/>
        <a:p>
          <a:endParaRPr lang="ru-RU"/>
        </a:p>
      </dgm:t>
    </dgm:pt>
    <dgm:pt modelId="{05A62F5B-21EA-4040-BCA1-E9AAE0CBB00B}" type="pres">
      <dgm:prSet presAssocID="{4AB9133E-0C66-4A0E-BC63-DBA3CCE4DB9D}" presName="rootText" presStyleLbl="node2" presStyleIdx="0" presStyleCnt="2" custLinFactNeighborX="-11768" custLinFactNeighborY="2142">
        <dgm:presLayoutVars>
          <dgm:chPref val="3"/>
        </dgm:presLayoutVars>
      </dgm:prSet>
      <dgm:spPr/>
      <dgm:t>
        <a:bodyPr/>
        <a:lstStyle/>
        <a:p>
          <a:endParaRPr lang="ru-RU"/>
        </a:p>
      </dgm:t>
    </dgm:pt>
    <dgm:pt modelId="{42A94608-6F05-4039-999F-8DD3F7F52407}" type="pres">
      <dgm:prSet presAssocID="{4AB9133E-0C66-4A0E-BC63-DBA3CCE4DB9D}" presName="rootConnector" presStyleLbl="node2" presStyleIdx="0" presStyleCnt="2"/>
      <dgm:spPr/>
      <dgm:t>
        <a:bodyPr/>
        <a:lstStyle/>
        <a:p>
          <a:endParaRPr lang="ru-RU"/>
        </a:p>
      </dgm:t>
    </dgm:pt>
    <dgm:pt modelId="{BD157A4E-19E3-4C7B-95F1-FC89478D8C44}" type="pres">
      <dgm:prSet presAssocID="{4AB9133E-0C66-4A0E-BC63-DBA3CCE4DB9D}" presName="hierChild4" presStyleCnt="0"/>
      <dgm:spPr/>
      <dgm:t>
        <a:bodyPr/>
        <a:lstStyle/>
        <a:p>
          <a:endParaRPr lang="ru-RU"/>
        </a:p>
      </dgm:t>
    </dgm:pt>
    <dgm:pt modelId="{5283276A-108D-4F6D-84FB-B937E5675A71}" type="pres">
      <dgm:prSet presAssocID="{4AB9133E-0C66-4A0E-BC63-DBA3CCE4DB9D}" presName="hierChild5" presStyleCnt="0"/>
      <dgm:spPr/>
      <dgm:t>
        <a:bodyPr/>
        <a:lstStyle/>
        <a:p>
          <a:endParaRPr lang="ru-RU"/>
        </a:p>
      </dgm:t>
    </dgm:pt>
    <dgm:pt modelId="{C5EE58B3-DC5E-4E8B-99E3-F866180CDF0B}" type="pres">
      <dgm:prSet presAssocID="{DC931C3D-9D25-4AC0-A607-8A579BC2F024}" presName="Name37" presStyleLbl="parChTrans1D2" presStyleIdx="1" presStyleCnt="2"/>
      <dgm:spPr/>
      <dgm:t>
        <a:bodyPr/>
        <a:lstStyle/>
        <a:p>
          <a:endParaRPr lang="ru-RU"/>
        </a:p>
      </dgm:t>
    </dgm:pt>
    <dgm:pt modelId="{DDA5D86D-F4A6-446C-8913-16E2BCC21BFE}" type="pres">
      <dgm:prSet presAssocID="{33AB61D4-8AA2-40CC-B265-29C298BBBFB6}" presName="hierRoot2" presStyleCnt="0">
        <dgm:presLayoutVars>
          <dgm:hierBranch val="init"/>
        </dgm:presLayoutVars>
      </dgm:prSet>
      <dgm:spPr/>
      <dgm:t>
        <a:bodyPr/>
        <a:lstStyle/>
        <a:p>
          <a:endParaRPr lang="ru-RU"/>
        </a:p>
      </dgm:t>
    </dgm:pt>
    <dgm:pt modelId="{3CE8DB25-819F-4CC0-8DE8-A72E054E7209}" type="pres">
      <dgm:prSet presAssocID="{33AB61D4-8AA2-40CC-B265-29C298BBBFB6}" presName="rootComposite" presStyleCnt="0"/>
      <dgm:spPr/>
      <dgm:t>
        <a:bodyPr/>
        <a:lstStyle/>
        <a:p>
          <a:endParaRPr lang="ru-RU"/>
        </a:p>
      </dgm:t>
    </dgm:pt>
    <dgm:pt modelId="{7EACA41F-8706-403C-A2AE-1CA89A7634BC}" type="pres">
      <dgm:prSet presAssocID="{33AB61D4-8AA2-40CC-B265-29C298BBBFB6}" presName="rootText" presStyleLbl="node2" presStyleIdx="1" presStyleCnt="2" custLinFactNeighborX="12138" custLinFactNeighborY="2142">
        <dgm:presLayoutVars>
          <dgm:chPref val="3"/>
        </dgm:presLayoutVars>
      </dgm:prSet>
      <dgm:spPr/>
      <dgm:t>
        <a:bodyPr/>
        <a:lstStyle/>
        <a:p>
          <a:endParaRPr lang="ru-RU"/>
        </a:p>
      </dgm:t>
    </dgm:pt>
    <dgm:pt modelId="{1C998B61-CDF0-4845-9555-B51F146A61DC}" type="pres">
      <dgm:prSet presAssocID="{33AB61D4-8AA2-40CC-B265-29C298BBBFB6}" presName="rootConnector" presStyleLbl="node2" presStyleIdx="1" presStyleCnt="2"/>
      <dgm:spPr/>
      <dgm:t>
        <a:bodyPr/>
        <a:lstStyle/>
        <a:p>
          <a:endParaRPr lang="ru-RU"/>
        </a:p>
      </dgm:t>
    </dgm:pt>
    <dgm:pt modelId="{A6426A1C-77A6-4C5D-875E-00E5F5C73E6F}" type="pres">
      <dgm:prSet presAssocID="{33AB61D4-8AA2-40CC-B265-29C298BBBFB6}" presName="hierChild4" presStyleCnt="0"/>
      <dgm:spPr/>
      <dgm:t>
        <a:bodyPr/>
        <a:lstStyle/>
        <a:p>
          <a:endParaRPr lang="ru-RU"/>
        </a:p>
      </dgm:t>
    </dgm:pt>
    <dgm:pt modelId="{D7DE9186-A315-4692-A986-1119676E3E2D}" type="pres">
      <dgm:prSet presAssocID="{33AB61D4-8AA2-40CC-B265-29C298BBBFB6}" presName="hierChild5" presStyleCnt="0"/>
      <dgm:spPr/>
      <dgm:t>
        <a:bodyPr/>
        <a:lstStyle/>
        <a:p>
          <a:endParaRPr lang="ru-RU"/>
        </a:p>
      </dgm:t>
    </dgm:pt>
    <dgm:pt modelId="{9AF4463A-AAFC-42E1-8B96-F75BB43A9128}" type="pres">
      <dgm:prSet presAssocID="{AEBB8C84-0701-4E0C-850E-6CF9E6CB51D2}" presName="hierChild3" presStyleCnt="0"/>
      <dgm:spPr/>
      <dgm:t>
        <a:bodyPr/>
        <a:lstStyle/>
        <a:p>
          <a:endParaRPr lang="ru-RU"/>
        </a:p>
      </dgm:t>
    </dgm:pt>
  </dgm:ptLst>
  <dgm:cxnLst>
    <dgm:cxn modelId="{C908913D-C9D5-4251-AF8A-B3F270EF709D}" type="presOf" srcId="{33AB61D4-8AA2-40CC-B265-29C298BBBFB6}" destId="{7EACA41F-8706-403C-A2AE-1CA89A7634BC}" srcOrd="0" destOrd="0" presId="urn:microsoft.com/office/officeart/2005/8/layout/orgChart1"/>
    <dgm:cxn modelId="{380464F7-7F17-4B10-9D62-96C4CC532EC0}" type="presOf" srcId="{33AB61D4-8AA2-40CC-B265-29C298BBBFB6}" destId="{1C998B61-CDF0-4845-9555-B51F146A61DC}" srcOrd="1" destOrd="0" presId="urn:microsoft.com/office/officeart/2005/8/layout/orgChart1"/>
    <dgm:cxn modelId="{FD5B2FA7-B6D5-4108-BB34-03FC3A60948B}" type="presOf" srcId="{4AB9133E-0C66-4A0E-BC63-DBA3CCE4DB9D}" destId="{42A94608-6F05-4039-999F-8DD3F7F52407}" srcOrd="1" destOrd="0" presId="urn:microsoft.com/office/officeart/2005/8/layout/orgChart1"/>
    <dgm:cxn modelId="{AFF167D9-75CE-44B0-AFFF-D0FF02F94EDD}" type="presOf" srcId="{4AB9133E-0C66-4A0E-BC63-DBA3CCE4DB9D}" destId="{05A62F5B-21EA-4040-BCA1-E9AAE0CBB00B}" srcOrd="0" destOrd="0" presId="urn:microsoft.com/office/officeart/2005/8/layout/orgChart1"/>
    <dgm:cxn modelId="{D5DCB11B-1BF0-4638-BD46-634AB2A3D0ED}" srcId="{AEBB8C84-0701-4E0C-850E-6CF9E6CB51D2}" destId="{4AB9133E-0C66-4A0E-BC63-DBA3CCE4DB9D}" srcOrd="0" destOrd="0" parTransId="{FCCAD458-6340-4E1E-AB40-446D6AA3E5A9}" sibTransId="{B7412269-D083-4ACA-9A62-5091FB284D5B}"/>
    <dgm:cxn modelId="{98CFB01F-FF6A-41B7-99C6-4251CD77EBAF}" type="presOf" srcId="{DC931C3D-9D25-4AC0-A607-8A579BC2F024}" destId="{C5EE58B3-DC5E-4E8B-99E3-F866180CDF0B}" srcOrd="0" destOrd="0" presId="urn:microsoft.com/office/officeart/2005/8/layout/orgChart1"/>
    <dgm:cxn modelId="{7BB7C212-676B-4255-8E88-531AEADC1307}" type="presOf" srcId="{AEBB8C84-0701-4E0C-850E-6CF9E6CB51D2}" destId="{7FC57E78-6DC7-42D8-9E73-4840BE2DF1D7}" srcOrd="0" destOrd="0" presId="urn:microsoft.com/office/officeart/2005/8/layout/orgChart1"/>
    <dgm:cxn modelId="{C61E9F57-762A-4914-91ED-048CB5091DE9}" srcId="{F53F709D-A72E-4DEA-A77C-9F774CEBBF8E}" destId="{AEBB8C84-0701-4E0C-850E-6CF9E6CB51D2}" srcOrd="0" destOrd="0" parTransId="{DB387A62-E7DE-40F4-B939-7B9DA64390FA}" sibTransId="{27D76FCF-885A-435A-A8E7-006F029C10CD}"/>
    <dgm:cxn modelId="{5A28D9CA-7AE5-43A7-AB71-BFC752F2DEF6}" type="presOf" srcId="{AEBB8C84-0701-4E0C-850E-6CF9E6CB51D2}" destId="{58E178DA-9001-4620-BFE6-D69185534F3E}" srcOrd="1" destOrd="0" presId="urn:microsoft.com/office/officeart/2005/8/layout/orgChart1"/>
    <dgm:cxn modelId="{B6E340ED-3106-4457-BD58-B0339B900A63}" type="presOf" srcId="{F53F709D-A72E-4DEA-A77C-9F774CEBBF8E}" destId="{4617ED70-5E8A-4809-944D-042BAA78C2EC}" srcOrd="0" destOrd="0" presId="urn:microsoft.com/office/officeart/2005/8/layout/orgChart1"/>
    <dgm:cxn modelId="{CBF0A883-7D57-4851-A997-52EE06E7835D}" srcId="{AEBB8C84-0701-4E0C-850E-6CF9E6CB51D2}" destId="{33AB61D4-8AA2-40CC-B265-29C298BBBFB6}" srcOrd="1" destOrd="0" parTransId="{DC931C3D-9D25-4AC0-A607-8A579BC2F024}" sibTransId="{A704CC72-AC40-492F-B0F7-E86F150FC53B}"/>
    <dgm:cxn modelId="{DD1658AC-4DC0-4325-893B-E806B14AC740}" type="presOf" srcId="{FCCAD458-6340-4E1E-AB40-446D6AA3E5A9}" destId="{ABDBC6FA-4F09-4262-BEE9-B2E384C502E1}" srcOrd="0" destOrd="0" presId="urn:microsoft.com/office/officeart/2005/8/layout/orgChart1"/>
    <dgm:cxn modelId="{E5771F43-24A3-445E-B245-78E59D037E4D}" type="presParOf" srcId="{4617ED70-5E8A-4809-944D-042BAA78C2EC}" destId="{2A6E8249-74FE-477E-8984-9313663E532B}" srcOrd="0" destOrd="0" presId="urn:microsoft.com/office/officeart/2005/8/layout/orgChart1"/>
    <dgm:cxn modelId="{BB122024-5BD2-4069-B2FE-362DDA4A5304}" type="presParOf" srcId="{2A6E8249-74FE-477E-8984-9313663E532B}" destId="{2645EB18-69E8-442F-81DF-0E3F10CD8E67}" srcOrd="0" destOrd="0" presId="urn:microsoft.com/office/officeart/2005/8/layout/orgChart1"/>
    <dgm:cxn modelId="{5375F5DF-B678-48E5-8CDD-2E8114E89527}" type="presParOf" srcId="{2645EB18-69E8-442F-81DF-0E3F10CD8E67}" destId="{7FC57E78-6DC7-42D8-9E73-4840BE2DF1D7}" srcOrd="0" destOrd="0" presId="urn:microsoft.com/office/officeart/2005/8/layout/orgChart1"/>
    <dgm:cxn modelId="{267D9D36-D339-4C42-AF3B-3F0807EAA772}" type="presParOf" srcId="{2645EB18-69E8-442F-81DF-0E3F10CD8E67}" destId="{58E178DA-9001-4620-BFE6-D69185534F3E}" srcOrd="1" destOrd="0" presId="urn:microsoft.com/office/officeart/2005/8/layout/orgChart1"/>
    <dgm:cxn modelId="{06EBBABF-7513-49CA-B5FB-BA92F54A3CE9}" type="presParOf" srcId="{2A6E8249-74FE-477E-8984-9313663E532B}" destId="{6E772693-1B79-4CAD-B9DB-71FE8E05A30D}" srcOrd="1" destOrd="0" presId="urn:microsoft.com/office/officeart/2005/8/layout/orgChart1"/>
    <dgm:cxn modelId="{04DB19C2-1B51-4AD5-9776-54B38B28DE2C}" type="presParOf" srcId="{6E772693-1B79-4CAD-B9DB-71FE8E05A30D}" destId="{ABDBC6FA-4F09-4262-BEE9-B2E384C502E1}" srcOrd="0" destOrd="0" presId="urn:microsoft.com/office/officeart/2005/8/layout/orgChart1"/>
    <dgm:cxn modelId="{E5206605-0E7D-442A-BF0E-7C44D2AFD7A8}" type="presParOf" srcId="{6E772693-1B79-4CAD-B9DB-71FE8E05A30D}" destId="{2D594678-46E9-46C5-A3CD-4A5DEA1E27D7}" srcOrd="1" destOrd="0" presId="urn:microsoft.com/office/officeart/2005/8/layout/orgChart1"/>
    <dgm:cxn modelId="{CEA71D4D-AACD-4DB8-B9D1-D425A7D9F9DB}" type="presParOf" srcId="{2D594678-46E9-46C5-A3CD-4A5DEA1E27D7}" destId="{C2970A45-1617-4F0D-B971-B02747563904}" srcOrd="0" destOrd="0" presId="urn:microsoft.com/office/officeart/2005/8/layout/orgChart1"/>
    <dgm:cxn modelId="{9F8B2184-B2D4-4851-8D71-2A86F92DD148}" type="presParOf" srcId="{C2970A45-1617-4F0D-B971-B02747563904}" destId="{05A62F5B-21EA-4040-BCA1-E9AAE0CBB00B}" srcOrd="0" destOrd="0" presId="urn:microsoft.com/office/officeart/2005/8/layout/orgChart1"/>
    <dgm:cxn modelId="{A354A638-CE5B-49BE-A517-EA2A5CAEA00B}" type="presParOf" srcId="{C2970A45-1617-4F0D-B971-B02747563904}" destId="{42A94608-6F05-4039-999F-8DD3F7F52407}" srcOrd="1" destOrd="0" presId="urn:microsoft.com/office/officeart/2005/8/layout/orgChart1"/>
    <dgm:cxn modelId="{046E874E-10A3-4C9F-95AD-2B9FBD6446B7}" type="presParOf" srcId="{2D594678-46E9-46C5-A3CD-4A5DEA1E27D7}" destId="{BD157A4E-19E3-4C7B-95F1-FC89478D8C44}" srcOrd="1" destOrd="0" presId="urn:microsoft.com/office/officeart/2005/8/layout/orgChart1"/>
    <dgm:cxn modelId="{DEC0F865-2F43-46B3-A662-4A2CCBC2A33C}" type="presParOf" srcId="{2D594678-46E9-46C5-A3CD-4A5DEA1E27D7}" destId="{5283276A-108D-4F6D-84FB-B937E5675A71}" srcOrd="2" destOrd="0" presId="urn:microsoft.com/office/officeart/2005/8/layout/orgChart1"/>
    <dgm:cxn modelId="{13375579-DFB8-4A5C-9BA0-4378418748F4}" type="presParOf" srcId="{6E772693-1B79-4CAD-B9DB-71FE8E05A30D}" destId="{C5EE58B3-DC5E-4E8B-99E3-F866180CDF0B}" srcOrd="2" destOrd="0" presId="urn:microsoft.com/office/officeart/2005/8/layout/orgChart1"/>
    <dgm:cxn modelId="{3BE8D9E7-6B50-4762-9905-68853D06637C}" type="presParOf" srcId="{6E772693-1B79-4CAD-B9DB-71FE8E05A30D}" destId="{DDA5D86D-F4A6-446C-8913-16E2BCC21BFE}" srcOrd="3" destOrd="0" presId="urn:microsoft.com/office/officeart/2005/8/layout/orgChart1"/>
    <dgm:cxn modelId="{366288E4-DABB-4F5A-B49F-90F9BDC54FEF}" type="presParOf" srcId="{DDA5D86D-F4A6-446C-8913-16E2BCC21BFE}" destId="{3CE8DB25-819F-4CC0-8DE8-A72E054E7209}" srcOrd="0" destOrd="0" presId="urn:microsoft.com/office/officeart/2005/8/layout/orgChart1"/>
    <dgm:cxn modelId="{190F5B0C-C35C-43BE-9E63-70BF3BB0B485}" type="presParOf" srcId="{3CE8DB25-819F-4CC0-8DE8-A72E054E7209}" destId="{7EACA41F-8706-403C-A2AE-1CA89A7634BC}" srcOrd="0" destOrd="0" presId="urn:microsoft.com/office/officeart/2005/8/layout/orgChart1"/>
    <dgm:cxn modelId="{87B62E83-5A2B-4248-BB6A-835BDF660842}" type="presParOf" srcId="{3CE8DB25-819F-4CC0-8DE8-A72E054E7209}" destId="{1C998B61-CDF0-4845-9555-B51F146A61DC}" srcOrd="1" destOrd="0" presId="urn:microsoft.com/office/officeart/2005/8/layout/orgChart1"/>
    <dgm:cxn modelId="{C79165A7-3A4E-4EC9-88B6-C340178D3096}" type="presParOf" srcId="{DDA5D86D-F4A6-446C-8913-16E2BCC21BFE}" destId="{A6426A1C-77A6-4C5D-875E-00E5F5C73E6F}" srcOrd="1" destOrd="0" presId="urn:microsoft.com/office/officeart/2005/8/layout/orgChart1"/>
    <dgm:cxn modelId="{B1156387-CC82-4A3C-9B0C-E1869B9A9CC9}" type="presParOf" srcId="{DDA5D86D-F4A6-446C-8913-16E2BCC21BFE}" destId="{D7DE9186-A315-4692-A986-1119676E3E2D}" srcOrd="2" destOrd="0" presId="urn:microsoft.com/office/officeart/2005/8/layout/orgChart1"/>
    <dgm:cxn modelId="{A2B98AC0-8933-4447-A65D-589911281AA5}" type="presParOf" srcId="{2A6E8249-74FE-477E-8984-9313663E532B}" destId="{9AF4463A-AAFC-42E1-8B96-F75BB43A912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114237-C4C7-4652-8959-A5E1972CD03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B9F39259-F8F5-4921-9CAD-22F1920B6426}">
      <dgm:prSet phldrT="[Текст]"/>
      <dgm:spPr/>
      <dgm:t>
        <a:bodyPr/>
        <a:lstStyle/>
        <a:p>
          <a:r>
            <a:rPr lang="ru-RU" dirty="0" smtClean="0"/>
            <a:t>Виды стресса</a:t>
          </a:r>
          <a:endParaRPr lang="ru-RU" dirty="0"/>
        </a:p>
      </dgm:t>
    </dgm:pt>
    <dgm:pt modelId="{466448AD-650D-47B1-9833-BEE7212D4515}" type="parTrans" cxnId="{06B3F040-FBC4-47D9-AE4C-640DBD5959D7}">
      <dgm:prSet/>
      <dgm:spPr/>
      <dgm:t>
        <a:bodyPr/>
        <a:lstStyle/>
        <a:p>
          <a:endParaRPr lang="ru-RU"/>
        </a:p>
      </dgm:t>
    </dgm:pt>
    <dgm:pt modelId="{C781150A-11B5-4E1D-AE3C-D07FEE589507}" type="sibTrans" cxnId="{06B3F040-FBC4-47D9-AE4C-640DBD5959D7}">
      <dgm:prSet/>
      <dgm:spPr/>
      <dgm:t>
        <a:bodyPr/>
        <a:lstStyle/>
        <a:p>
          <a:endParaRPr lang="ru-RU"/>
        </a:p>
      </dgm:t>
    </dgm:pt>
    <dgm:pt modelId="{C09E4335-5AC5-4674-A642-1A776F1AC402}">
      <dgm:prSet phldrT="[Текст]" custT="1"/>
      <dgm:spPr/>
      <dgm:t>
        <a:bodyPr/>
        <a:lstStyle/>
        <a:p>
          <a:r>
            <a:rPr lang="ru-RU" sz="4400" dirty="0" smtClean="0"/>
            <a:t>физиологический</a:t>
          </a:r>
          <a:r>
            <a:rPr lang="ru-RU" sz="2300" dirty="0" smtClean="0"/>
            <a:t> </a:t>
          </a:r>
          <a:endParaRPr lang="ru-RU" sz="23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C13DD18-B6BA-4B15-B22E-8F2F8BF8281D}" type="parTrans" cxnId="{0D5847C4-1D4D-4BC5-AB45-4649A18132E6}">
      <dgm:prSet/>
      <dgm:spPr/>
      <dgm:t>
        <a:bodyPr/>
        <a:lstStyle/>
        <a:p>
          <a:endParaRPr lang="ru-RU"/>
        </a:p>
      </dgm:t>
    </dgm:pt>
    <dgm:pt modelId="{7E70F0F2-0D85-471C-B5D4-6C2E0884E239}" type="sibTrans" cxnId="{0D5847C4-1D4D-4BC5-AB45-4649A18132E6}">
      <dgm:prSet/>
      <dgm:spPr/>
      <dgm:t>
        <a:bodyPr/>
        <a:lstStyle/>
        <a:p>
          <a:endParaRPr lang="ru-RU"/>
        </a:p>
      </dgm:t>
    </dgm:pt>
    <dgm:pt modelId="{DEB5B1C6-9A17-4620-A2E5-A29E615EA187}">
      <dgm:prSet phldrT="[Текст]" custT="1"/>
      <dgm:spPr/>
      <dgm:t>
        <a:bodyPr/>
        <a:lstStyle/>
        <a:p>
          <a:r>
            <a:rPr lang="ru-RU" sz="4400" dirty="0" smtClean="0"/>
            <a:t>психологический</a:t>
          </a:r>
          <a:endParaRPr lang="ru-RU" sz="4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B00E2A6-5CB8-4C58-ABC9-834DD5DB9DCA}" type="parTrans" cxnId="{FE412E27-A509-400E-A9BC-E2ABDD5E827E}">
      <dgm:prSet/>
      <dgm:spPr/>
      <dgm:t>
        <a:bodyPr/>
        <a:lstStyle/>
        <a:p>
          <a:endParaRPr lang="ru-RU"/>
        </a:p>
      </dgm:t>
    </dgm:pt>
    <dgm:pt modelId="{B5BD6F82-FCE1-435D-B45D-7693CC67B70C}" type="sibTrans" cxnId="{FE412E27-A509-400E-A9BC-E2ABDD5E827E}">
      <dgm:prSet/>
      <dgm:spPr/>
      <dgm:t>
        <a:bodyPr/>
        <a:lstStyle/>
        <a:p>
          <a:endParaRPr lang="ru-RU"/>
        </a:p>
      </dgm:t>
    </dgm:pt>
    <dgm:pt modelId="{352186CB-A3B1-4D36-852A-8CD9DF4D0663}">
      <dgm:prSet custT="1"/>
      <dgm:spPr/>
      <dgm:t>
        <a:bodyPr/>
        <a:lstStyle/>
        <a:p>
          <a:r>
            <a:rPr lang="ru-RU" sz="4400" dirty="0" smtClean="0"/>
            <a:t>полезный</a:t>
          </a:r>
          <a:endParaRPr lang="ru-RU" sz="44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0AA9F6A6-254C-4356-BD50-9784DB68DC94}" type="parTrans" cxnId="{8A6130A4-B1FB-4622-A866-6ADD982CEBAC}">
      <dgm:prSet/>
      <dgm:spPr/>
      <dgm:t>
        <a:bodyPr/>
        <a:lstStyle/>
        <a:p>
          <a:endParaRPr lang="ru-RU"/>
        </a:p>
      </dgm:t>
    </dgm:pt>
    <dgm:pt modelId="{A0E4F011-482D-4961-A04B-7CC6D9C7CBDE}" type="sibTrans" cxnId="{8A6130A4-B1FB-4622-A866-6ADD982CEBAC}">
      <dgm:prSet/>
      <dgm:spPr/>
      <dgm:t>
        <a:bodyPr/>
        <a:lstStyle/>
        <a:p>
          <a:endParaRPr lang="ru-RU"/>
        </a:p>
      </dgm:t>
    </dgm:pt>
    <dgm:pt modelId="{F48BFC41-937C-4E65-9F98-3C15149ACF32}">
      <dgm:prSet custT="1"/>
      <dgm:spPr/>
      <dgm:t>
        <a:bodyPr/>
        <a:lstStyle/>
        <a:p>
          <a:r>
            <a:rPr lang="ru-RU" sz="4400" dirty="0" smtClean="0"/>
            <a:t>вредный</a:t>
          </a:r>
          <a:endParaRPr lang="ru-RU" sz="44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A179A27-F6BF-468A-885F-FAC8730B14A8}" type="parTrans" cxnId="{6B79A409-F820-4E05-8E28-9DE5CC4E15F6}">
      <dgm:prSet/>
      <dgm:spPr/>
      <dgm:t>
        <a:bodyPr/>
        <a:lstStyle/>
        <a:p>
          <a:endParaRPr lang="ru-RU"/>
        </a:p>
      </dgm:t>
    </dgm:pt>
    <dgm:pt modelId="{C2ADA774-651E-400C-A7FA-23B6BBD4DE49}" type="sibTrans" cxnId="{6B79A409-F820-4E05-8E28-9DE5CC4E15F6}">
      <dgm:prSet/>
      <dgm:spPr/>
      <dgm:t>
        <a:bodyPr/>
        <a:lstStyle/>
        <a:p>
          <a:endParaRPr lang="ru-RU"/>
        </a:p>
      </dgm:t>
    </dgm:pt>
    <dgm:pt modelId="{AE13E92B-565C-4829-A822-6457AF93AB24}" type="pres">
      <dgm:prSet presAssocID="{71114237-C4C7-4652-8959-A5E1972CD037}" presName="diagram" presStyleCnt="0">
        <dgm:presLayoutVars>
          <dgm:chPref val="1"/>
          <dgm:dir/>
          <dgm:animOne val="branch"/>
          <dgm:animLvl val="lvl"/>
          <dgm:resizeHandles/>
        </dgm:presLayoutVars>
      </dgm:prSet>
      <dgm:spPr/>
      <dgm:t>
        <a:bodyPr/>
        <a:lstStyle/>
        <a:p>
          <a:endParaRPr lang="ru-RU"/>
        </a:p>
      </dgm:t>
    </dgm:pt>
    <dgm:pt modelId="{10A73374-276D-4B1F-8337-BFDE3FC8EE45}" type="pres">
      <dgm:prSet presAssocID="{B9F39259-F8F5-4921-9CAD-22F1920B6426}" presName="root" presStyleCnt="0"/>
      <dgm:spPr/>
    </dgm:pt>
    <dgm:pt modelId="{776BF73F-9AE5-41D4-B992-E417AC15AD8E}" type="pres">
      <dgm:prSet presAssocID="{B9F39259-F8F5-4921-9CAD-22F1920B6426}" presName="rootComposite" presStyleCnt="0"/>
      <dgm:spPr/>
    </dgm:pt>
    <dgm:pt modelId="{D520431A-7683-4B98-BD39-627467B832CD}" type="pres">
      <dgm:prSet presAssocID="{B9F39259-F8F5-4921-9CAD-22F1920B6426}" presName="rootText" presStyleLbl="node1" presStyleIdx="0" presStyleCnt="1" custScaleX="115355" custScaleY="74678" custLinFactNeighborX="-10128" custLinFactNeighborY="18693"/>
      <dgm:spPr/>
      <dgm:t>
        <a:bodyPr/>
        <a:lstStyle/>
        <a:p>
          <a:endParaRPr lang="ru-RU"/>
        </a:p>
      </dgm:t>
    </dgm:pt>
    <dgm:pt modelId="{18FE023F-C072-435F-9A10-5325771692DC}" type="pres">
      <dgm:prSet presAssocID="{B9F39259-F8F5-4921-9CAD-22F1920B6426}" presName="rootConnector" presStyleLbl="node1" presStyleIdx="0" presStyleCnt="1"/>
      <dgm:spPr/>
      <dgm:t>
        <a:bodyPr/>
        <a:lstStyle/>
        <a:p>
          <a:endParaRPr lang="ru-RU"/>
        </a:p>
      </dgm:t>
    </dgm:pt>
    <dgm:pt modelId="{DBDAA524-8C3D-49E3-A66E-C4D319E50729}" type="pres">
      <dgm:prSet presAssocID="{B9F39259-F8F5-4921-9CAD-22F1920B6426}" presName="childShape" presStyleCnt="0"/>
      <dgm:spPr/>
    </dgm:pt>
    <dgm:pt modelId="{013788AC-F4D2-4409-A380-9BF4D1CC3255}" type="pres">
      <dgm:prSet presAssocID="{3C13DD18-B6BA-4B15-B22E-8F2F8BF8281D}" presName="Name13" presStyleLbl="parChTrans1D2" presStyleIdx="0" presStyleCnt="4"/>
      <dgm:spPr/>
      <dgm:t>
        <a:bodyPr/>
        <a:lstStyle/>
        <a:p>
          <a:endParaRPr lang="ru-RU"/>
        </a:p>
      </dgm:t>
    </dgm:pt>
    <dgm:pt modelId="{428041F3-0AF0-452D-B396-89F02A9425A6}" type="pres">
      <dgm:prSet presAssocID="{C09E4335-5AC5-4674-A642-1A776F1AC402}" presName="childText" presStyleLbl="bgAcc1" presStyleIdx="0" presStyleCnt="4" custScaleX="230725" custScaleY="32556" custLinFactNeighborX="986" custLinFactNeighborY="5599">
        <dgm:presLayoutVars>
          <dgm:bulletEnabled val="1"/>
        </dgm:presLayoutVars>
      </dgm:prSet>
      <dgm:spPr/>
      <dgm:t>
        <a:bodyPr/>
        <a:lstStyle/>
        <a:p>
          <a:endParaRPr lang="ru-RU"/>
        </a:p>
      </dgm:t>
    </dgm:pt>
    <dgm:pt modelId="{7D9C19AD-AE51-4FE9-95AF-4021EFD4CD33}" type="pres">
      <dgm:prSet presAssocID="{4B00E2A6-5CB8-4C58-ABC9-834DD5DB9DCA}" presName="Name13" presStyleLbl="parChTrans1D2" presStyleIdx="1" presStyleCnt="4"/>
      <dgm:spPr/>
      <dgm:t>
        <a:bodyPr/>
        <a:lstStyle/>
        <a:p>
          <a:endParaRPr lang="ru-RU"/>
        </a:p>
      </dgm:t>
    </dgm:pt>
    <dgm:pt modelId="{F24C59C6-F8A3-476F-96F7-131F8CADD6A6}" type="pres">
      <dgm:prSet presAssocID="{DEB5B1C6-9A17-4620-A2E5-A29E615EA187}" presName="childText" presStyleLbl="bgAcc1" presStyleIdx="1" presStyleCnt="4" custScaleX="217915" custScaleY="33856" custLinFactNeighborX="12796" custLinFactNeighborY="-10598">
        <dgm:presLayoutVars>
          <dgm:bulletEnabled val="1"/>
        </dgm:presLayoutVars>
      </dgm:prSet>
      <dgm:spPr/>
      <dgm:t>
        <a:bodyPr/>
        <a:lstStyle/>
        <a:p>
          <a:endParaRPr lang="ru-RU"/>
        </a:p>
      </dgm:t>
    </dgm:pt>
    <dgm:pt modelId="{399F3E71-81A1-4AA1-A9EE-B3ABE36EED44}" type="pres">
      <dgm:prSet presAssocID="{0AA9F6A6-254C-4356-BD50-9784DB68DC94}" presName="Name13" presStyleLbl="parChTrans1D2" presStyleIdx="2" presStyleCnt="4"/>
      <dgm:spPr/>
      <dgm:t>
        <a:bodyPr/>
        <a:lstStyle/>
        <a:p>
          <a:endParaRPr lang="ru-RU"/>
        </a:p>
      </dgm:t>
    </dgm:pt>
    <dgm:pt modelId="{CC590962-4053-48DC-85F9-251AA57532E9}" type="pres">
      <dgm:prSet presAssocID="{352186CB-A3B1-4D36-852A-8CD9DF4D0663}" presName="childText" presStyleLbl="bgAcc1" presStyleIdx="2" presStyleCnt="4" custScaleX="200081" custScaleY="31421" custLinFactNeighborX="3207" custLinFactNeighborY="-25731">
        <dgm:presLayoutVars>
          <dgm:bulletEnabled val="1"/>
        </dgm:presLayoutVars>
      </dgm:prSet>
      <dgm:spPr/>
      <dgm:t>
        <a:bodyPr/>
        <a:lstStyle/>
        <a:p>
          <a:endParaRPr lang="ru-RU"/>
        </a:p>
      </dgm:t>
    </dgm:pt>
    <dgm:pt modelId="{CF0DE33E-68EC-4E9B-BEF4-D824B7B56193}" type="pres">
      <dgm:prSet presAssocID="{3A179A27-F6BF-468A-885F-FAC8730B14A8}" presName="Name13" presStyleLbl="parChTrans1D2" presStyleIdx="3" presStyleCnt="4"/>
      <dgm:spPr/>
      <dgm:t>
        <a:bodyPr/>
        <a:lstStyle/>
        <a:p>
          <a:endParaRPr lang="ru-RU"/>
        </a:p>
      </dgm:t>
    </dgm:pt>
    <dgm:pt modelId="{AF7900E2-4FFC-4706-996F-3CC4F8A611E9}" type="pres">
      <dgm:prSet presAssocID="{F48BFC41-937C-4E65-9F98-3C15149ACF32}" presName="childText" presStyleLbl="bgAcc1" presStyleIdx="3" presStyleCnt="4" custScaleX="172162" custScaleY="33456" custLinFactNeighborX="7686" custLinFactNeighborY="-41241">
        <dgm:presLayoutVars>
          <dgm:bulletEnabled val="1"/>
        </dgm:presLayoutVars>
      </dgm:prSet>
      <dgm:spPr/>
      <dgm:t>
        <a:bodyPr/>
        <a:lstStyle/>
        <a:p>
          <a:endParaRPr lang="ru-RU"/>
        </a:p>
      </dgm:t>
    </dgm:pt>
  </dgm:ptLst>
  <dgm:cxnLst>
    <dgm:cxn modelId="{0D5847C4-1D4D-4BC5-AB45-4649A18132E6}" srcId="{B9F39259-F8F5-4921-9CAD-22F1920B6426}" destId="{C09E4335-5AC5-4674-A642-1A776F1AC402}" srcOrd="0" destOrd="0" parTransId="{3C13DD18-B6BA-4B15-B22E-8F2F8BF8281D}" sibTransId="{7E70F0F2-0D85-471C-B5D4-6C2E0884E239}"/>
    <dgm:cxn modelId="{7C21AD06-1007-4238-896C-946FECE62E71}" type="presOf" srcId="{4B00E2A6-5CB8-4C58-ABC9-834DD5DB9DCA}" destId="{7D9C19AD-AE51-4FE9-95AF-4021EFD4CD33}" srcOrd="0" destOrd="0" presId="urn:microsoft.com/office/officeart/2005/8/layout/hierarchy3"/>
    <dgm:cxn modelId="{C964F926-2B43-45B8-9529-65926D8663DA}" type="presOf" srcId="{F48BFC41-937C-4E65-9F98-3C15149ACF32}" destId="{AF7900E2-4FFC-4706-996F-3CC4F8A611E9}" srcOrd="0" destOrd="0" presId="urn:microsoft.com/office/officeart/2005/8/layout/hierarchy3"/>
    <dgm:cxn modelId="{7AB06711-EDB2-49BE-B34C-D2F8D4C2D190}" type="presOf" srcId="{0AA9F6A6-254C-4356-BD50-9784DB68DC94}" destId="{399F3E71-81A1-4AA1-A9EE-B3ABE36EED44}" srcOrd="0" destOrd="0" presId="urn:microsoft.com/office/officeart/2005/8/layout/hierarchy3"/>
    <dgm:cxn modelId="{C7DB35F2-B2E7-4436-909D-CAC952410C76}" type="presOf" srcId="{DEB5B1C6-9A17-4620-A2E5-A29E615EA187}" destId="{F24C59C6-F8A3-476F-96F7-131F8CADD6A6}" srcOrd="0" destOrd="0" presId="urn:microsoft.com/office/officeart/2005/8/layout/hierarchy3"/>
    <dgm:cxn modelId="{3419AACF-50A3-4A32-AD50-1C5A30A51F28}" type="presOf" srcId="{B9F39259-F8F5-4921-9CAD-22F1920B6426}" destId="{D520431A-7683-4B98-BD39-627467B832CD}" srcOrd="0" destOrd="0" presId="urn:microsoft.com/office/officeart/2005/8/layout/hierarchy3"/>
    <dgm:cxn modelId="{FE412E27-A509-400E-A9BC-E2ABDD5E827E}" srcId="{B9F39259-F8F5-4921-9CAD-22F1920B6426}" destId="{DEB5B1C6-9A17-4620-A2E5-A29E615EA187}" srcOrd="1" destOrd="0" parTransId="{4B00E2A6-5CB8-4C58-ABC9-834DD5DB9DCA}" sibTransId="{B5BD6F82-FCE1-435D-B45D-7693CC67B70C}"/>
    <dgm:cxn modelId="{1116A510-D7A1-4D3F-A30C-836BD950CE52}" type="presOf" srcId="{352186CB-A3B1-4D36-852A-8CD9DF4D0663}" destId="{CC590962-4053-48DC-85F9-251AA57532E9}" srcOrd="0" destOrd="0" presId="urn:microsoft.com/office/officeart/2005/8/layout/hierarchy3"/>
    <dgm:cxn modelId="{8C32F944-6091-4637-8D7D-3BC66A34DAC1}" type="presOf" srcId="{B9F39259-F8F5-4921-9CAD-22F1920B6426}" destId="{18FE023F-C072-435F-9A10-5325771692DC}" srcOrd="1" destOrd="0" presId="urn:microsoft.com/office/officeart/2005/8/layout/hierarchy3"/>
    <dgm:cxn modelId="{06B3F040-FBC4-47D9-AE4C-640DBD5959D7}" srcId="{71114237-C4C7-4652-8959-A5E1972CD037}" destId="{B9F39259-F8F5-4921-9CAD-22F1920B6426}" srcOrd="0" destOrd="0" parTransId="{466448AD-650D-47B1-9833-BEE7212D4515}" sibTransId="{C781150A-11B5-4E1D-AE3C-D07FEE589507}"/>
    <dgm:cxn modelId="{A5C4EB62-80F4-4AFE-AC28-E12E9540ED39}" type="presOf" srcId="{71114237-C4C7-4652-8959-A5E1972CD037}" destId="{AE13E92B-565C-4829-A822-6457AF93AB24}" srcOrd="0" destOrd="0" presId="urn:microsoft.com/office/officeart/2005/8/layout/hierarchy3"/>
    <dgm:cxn modelId="{5B7963DE-992B-4A42-8FCD-E7BDCF78E5B7}" type="presOf" srcId="{C09E4335-5AC5-4674-A642-1A776F1AC402}" destId="{428041F3-0AF0-452D-B396-89F02A9425A6}" srcOrd="0" destOrd="0" presId="urn:microsoft.com/office/officeart/2005/8/layout/hierarchy3"/>
    <dgm:cxn modelId="{6B79A409-F820-4E05-8E28-9DE5CC4E15F6}" srcId="{B9F39259-F8F5-4921-9CAD-22F1920B6426}" destId="{F48BFC41-937C-4E65-9F98-3C15149ACF32}" srcOrd="3" destOrd="0" parTransId="{3A179A27-F6BF-468A-885F-FAC8730B14A8}" sibTransId="{C2ADA774-651E-400C-A7FA-23B6BBD4DE49}"/>
    <dgm:cxn modelId="{2EC71FE9-B96D-4F5D-BB9E-2C1751B1C764}" type="presOf" srcId="{3C13DD18-B6BA-4B15-B22E-8F2F8BF8281D}" destId="{013788AC-F4D2-4409-A380-9BF4D1CC3255}" srcOrd="0" destOrd="0" presId="urn:microsoft.com/office/officeart/2005/8/layout/hierarchy3"/>
    <dgm:cxn modelId="{8A6130A4-B1FB-4622-A866-6ADD982CEBAC}" srcId="{B9F39259-F8F5-4921-9CAD-22F1920B6426}" destId="{352186CB-A3B1-4D36-852A-8CD9DF4D0663}" srcOrd="2" destOrd="0" parTransId="{0AA9F6A6-254C-4356-BD50-9784DB68DC94}" sibTransId="{A0E4F011-482D-4961-A04B-7CC6D9C7CBDE}"/>
    <dgm:cxn modelId="{13DB3F03-D498-4F6C-9204-18708B855CA2}" type="presOf" srcId="{3A179A27-F6BF-468A-885F-FAC8730B14A8}" destId="{CF0DE33E-68EC-4E9B-BEF4-D824B7B56193}" srcOrd="0" destOrd="0" presId="urn:microsoft.com/office/officeart/2005/8/layout/hierarchy3"/>
    <dgm:cxn modelId="{1CD24CE9-7074-4970-AAA2-FE5A1BB7F7D2}" type="presParOf" srcId="{AE13E92B-565C-4829-A822-6457AF93AB24}" destId="{10A73374-276D-4B1F-8337-BFDE3FC8EE45}" srcOrd="0" destOrd="0" presId="urn:microsoft.com/office/officeart/2005/8/layout/hierarchy3"/>
    <dgm:cxn modelId="{F0731E5C-8FDC-44EA-B89F-7ADBF57A82D3}" type="presParOf" srcId="{10A73374-276D-4B1F-8337-BFDE3FC8EE45}" destId="{776BF73F-9AE5-41D4-B992-E417AC15AD8E}" srcOrd="0" destOrd="0" presId="urn:microsoft.com/office/officeart/2005/8/layout/hierarchy3"/>
    <dgm:cxn modelId="{18EEADFF-5708-4D05-A0AD-0DC28B6C8BB7}" type="presParOf" srcId="{776BF73F-9AE5-41D4-B992-E417AC15AD8E}" destId="{D520431A-7683-4B98-BD39-627467B832CD}" srcOrd="0" destOrd="0" presId="urn:microsoft.com/office/officeart/2005/8/layout/hierarchy3"/>
    <dgm:cxn modelId="{A3C04C7B-4D97-4E88-A104-6D12DB06F164}" type="presParOf" srcId="{776BF73F-9AE5-41D4-B992-E417AC15AD8E}" destId="{18FE023F-C072-435F-9A10-5325771692DC}" srcOrd="1" destOrd="0" presId="urn:microsoft.com/office/officeart/2005/8/layout/hierarchy3"/>
    <dgm:cxn modelId="{75267F87-9F71-4766-BE00-C157A1324BAF}" type="presParOf" srcId="{10A73374-276D-4B1F-8337-BFDE3FC8EE45}" destId="{DBDAA524-8C3D-49E3-A66E-C4D319E50729}" srcOrd="1" destOrd="0" presId="urn:microsoft.com/office/officeart/2005/8/layout/hierarchy3"/>
    <dgm:cxn modelId="{E03E7358-4FC8-4231-A0D3-D465E4AE29AC}" type="presParOf" srcId="{DBDAA524-8C3D-49E3-A66E-C4D319E50729}" destId="{013788AC-F4D2-4409-A380-9BF4D1CC3255}" srcOrd="0" destOrd="0" presId="urn:microsoft.com/office/officeart/2005/8/layout/hierarchy3"/>
    <dgm:cxn modelId="{E084B4AB-6E93-4FB6-98D4-55192013ECFE}" type="presParOf" srcId="{DBDAA524-8C3D-49E3-A66E-C4D319E50729}" destId="{428041F3-0AF0-452D-B396-89F02A9425A6}" srcOrd="1" destOrd="0" presId="urn:microsoft.com/office/officeart/2005/8/layout/hierarchy3"/>
    <dgm:cxn modelId="{5B5EE92D-5221-457D-AD48-D3F7F056DD7B}" type="presParOf" srcId="{DBDAA524-8C3D-49E3-A66E-C4D319E50729}" destId="{7D9C19AD-AE51-4FE9-95AF-4021EFD4CD33}" srcOrd="2" destOrd="0" presId="urn:microsoft.com/office/officeart/2005/8/layout/hierarchy3"/>
    <dgm:cxn modelId="{97C0C11D-A9FC-428E-AA41-E22C62CB2A6F}" type="presParOf" srcId="{DBDAA524-8C3D-49E3-A66E-C4D319E50729}" destId="{F24C59C6-F8A3-476F-96F7-131F8CADD6A6}" srcOrd="3" destOrd="0" presId="urn:microsoft.com/office/officeart/2005/8/layout/hierarchy3"/>
    <dgm:cxn modelId="{4F85F934-B850-4500-8C32-10EEEC0FC9F8}" type="presParOf" srcId="{DBDAA524-8C3D-49E3-A66E-C4D319E50729}" destId="{399F3E71-81A1-4AA1-A9EE-B3ABE36EED44}" srcOrd="4" destOrd="0" presId="urn:microsoft.com/office/officeart/2005/8/layout/hierarchy3"/>
    <dgm:cxn modelId="{EFF8F902-CF2D-4772-B128-0117ACDD8D48}" type="presParOf" srcId="{DBDAA524-8C3D-49E3-A66E-C4D319E50729}" destId="{CC590962-4053-48DC-85F9-251AA57532E9}" srcOrd="5" destOrd="0" presId="urn:microsoft.com/office/officeart/2005/8/layout/hierarchy3"/>
    <dgm:cxn modelId="{F13F7E3E-2687-4F35-902D-D2293360C6E8}" type="presParOf" srcId="{DBDAA524-8C3D-49E3-A66E-C4D319E50729}" destId="{CF0DE33E-68EC-4E9B-BEF4-D824B7B56193}" srcOrd="6" destOrd="0" presId="urn:microsoft.com/office/officeart/2005/8/layout/hierarchy3"/>
    <dgm:cxn modelId="{2E6D0D7F-491A-4280-8BED-2927C8284C5B}" type="presParOf" srcId="{DBDAA524-8C3D-49E3-A66E-C4D319E50729}" destId="{AF7900E2-4FFC-4706-996F-3CC4F8A611E9}"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793A70-3B08-4C7E-95D2-709DC82E5FE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3B07866-7C63-4A91-9DA6-37870760E434}">
      <dgm:prSet phldrT="[Текст]" custT="1"/>
      <dgm:spPr/>
      <dgm:t>
        <a:bodyPr/>
        <a:lstStyle/>
        <a:p>
          <a:r>
            <a:rPr lang="ru-RU" sz="3000" b="1" dirty="0" smtClean="0">
              <a:latin typeface="Arial" pitchFamily="34" charset="0"/>
              <a:cs typeface="Arial" pitchFamily="34" charset="0"/>
            </a:rPr>
            <a:t>Умеренная физическая активность.</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277A171-4945-45C2-B698-086109E6F437}" type="parTrans" cxnId="{6306342C-A1B2-440E-AE13-823C277133F2}">
      <dgm:prSet/>
      <dgm:spPr/>
      <dgm:t>
        <a:bodyPr/>
        <a:lstStyle/>
        <a:p>
          <a:endParaRPr lang="ru-RU"/>
        </a:p>
      </dgm:t>
    </dgm:pt>
    <dgm:pt modelId="{423EB79B-2EA3-4642-8E3F-CC9A2603CA4A}" type="sibTrans" cxnId="{6306342C-A1B2-440E-AE13-823C277133F2}">
      <dgm:prSet/>
      <dgm:spPr/>
      <dgm:t>
        <a:bodyPr/>
        <a:lstStyle/>
        <a:p>
          <a:endParaRPr lang="ru-RU"/>
        </a:p>
      </dgm:t>
    </dgm:pt>
    <dgm:pt modelId="{9E3BA383-7DA8-4C5C-A77B-FEE0FDC3A3BB}">
      <dgm:prSet phldrT="[Текст]" custT="1"/>
      <dgm:spPr/>
      <dgm:t>
        <a:bodyPr/>
        <a:lstStyle/>
        <a:p>
          <a:r>
            <a:rPr lang="ru-RU" sz="3000" b="1" dirty="0" smtClean="0">
              <a:latin typeface="Arial" pitchFamily="34" charset="0"/>
              <a:cs typeface="Arial" pitchFamily="34" charset="0"/>
            </a:rPr>
            <a:t>Грамотное расслабление</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906D7EE-F9D3-4C4D-BE56-0DC01DE318DA}" type="parTrans" cxnId="{D2D84D5A-57BA-4B68-8327-39BD1CB66E84}">
      <dgm:prSet/>
      <dgm:spPr/>
      <dgm:t>
        <a:bodyPr/>
        <a:lstStyle/>
        <a:p>
          <a:endParaRPr lang="ru-RU"/>
        </a:p>
      </dgm:t>
    </dgm:pt>
    <dgm:pt modelId="{BF5EE1B0-F60C-4EF1-81DA-9CD1FB4CD1C0}" type="sibTrans" cxnId="{D2D84D5A-57BA-4B68-8327-39BD1CB66E84}">
      <dgm:prSet/>
      <dgm:spPr/>
      <dgm:t>
        <a:bodyPr/>
        <a:lstStyle/>
        <a:p>
          <a:endParaRPr lang="ru-RU"/>
        </a:p>
      </dgm:t>
    </dgm:pt>
    <dgm:pt modelId="{80A00877-B439-457F-B3DA-24506D29A6FC}">
      <dgm:prSet custT="1"/>
      <dgm:spPr/>
      <dgm:t>
        <a:bodyPr/>
        <a:lstStyle/>
        <a:p>
          <a:r>
            <a:rPr lang="ru-RU" sz="3000" b="1" dirty="0" smtClean="0">
              <a:latin typeface="Arial" pitchFamily="34" charset="0"/>
              <a:cs typeface="Arial" pitchFamily="34" charset="0"/>
            </a:rPr>
            <a:t>Коррекция рациона</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0B7525A-05D1-4A2F-97EA-EC684DB1C94D}" type="parTrans" cxnId="{7CD85426-218C-4E8D-8B51-BD1218EABF88}">
      <dgm:prSet/>
      <dgm:spPr/>
      <dgm:t>
        <a:bodyPr/>
        <a:lstStyle/>
        <a:p>
          <a:endParaRPr lang="ru-RU"/>
        </a:p>
      </dgm:t>
    </dgm:pt>
    <dgm:pt modelId="{6AE3F99F-E742-47EF-985C-C09950291AD6}" type="sibTrans" cxnId="{7CD85426-218C-4E8D-8B51-BD1218EABF88}">
      <dgm:prSet/>
      <dgm:spPr/>
      <dgm:t>
        <a:bodyPr/>
        <a:lstStyle/>
        <a:p>
          <a:endParaRPr lang="ru-RU"/>
        </a:p>
      </dgm:t>
    </dgm:pt>
    <dgm:pt modelId="{920AA561-D1F3-4D59-9171-75541DC0CFE8}">
      <dgm:prSet custT="1"/>
      <dgm:spPr/>
      <dgm:t>
        <a:bodyPr/>
        <a:lstStyle/>
        <a:p>
          <a:r>
            <a:rPr lang="ru-RU" sz="3000" b="1" dirty="0" smtClean="0">
              <a:latin typeface="Arial" pitchFamily="34" charset="0"/>
              <a:cs typeface="Arial" pitchFamily="34" charset="0"/>
            </a:rPr>
            <a:t>Умение делиться своими проблемами</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0932CA83-54F9-43AD-A6F1-066EEF1B86B7}" type="parTrans" cxnId="{CD923EB9-33FC-43D9-B751-038465FB117D}">
      <dgm:prSet/>
      <dgm:spPr/>
      <dgm:t>
        <a:bodyPr/>
        <a:lstStyle/>
        <a:p>
          <a:endParaRPr lang="ru-RU"/>
        </a:p>
      </dgm:t>
    </dgm:pt>
    <dgm:pt modelId="{AFBA8245-08AF-443A-9C7D-A4C65C711FCD}" type="sibTrans" cxnId="{CD923EB9-33FC-43D9-B751-038465FB117D}">
      <dgm:prSet/>
      <dgm:spPr/>
      <dgm:t>
        <a:bodyPr/>
        <a:lstStyle/>
        <a:p>
          <a:endParaRPr lang="ru-RU"/>
        </a:p>
      </dgm:t>
    </dgm:pt>
    <dgm:pt modelId="{F55361B6-098D-4593-879D-0C36EA2097D0}">
      <dgm:prSet custT="1"/>
      <dgm:spPr/>
      <dgm:t>
        <a:bodyPr/>
        <a:lstStyle/>
        <a:p>
          <a:r>
            <a:rPr lang="ru-RU" sz="3000" b="1" dirty="0" smtClean="0">
              <a:latin typeface="Arial" pitchFamily="34" charset="0"/>
              <a:cs typeface="Arial" pitchFamily="34" charset="0"/>
            </a:rPr>
            <a:t>Реальное восприятие мира.</a:t>
          </a:r>
          <a:endParaRPr lang="ru-RU" sz="3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4F996FC-AD8A-4AA4-BAE8-511F0EAE61B2}" type="parTrans" cxnId="{4A16ABE8-F296-4AEC-934C-C19683C19C4E}">
      <dgm:prSet/>
      <dgm:spPr/>
      <dgm:t>
        <a:bodyPr/>
        <a:lstStyle/>
        <a:p>
          <a:endParaRPr lang="ru-RU"/>
        </a:p>
      </dgm:t>
    </dgm:pt>
    <dgm:pt modelId="{9DCDEAD6-857E-40D3-9640-D9D971570989}" type="sibTrans" cxnId="{4A16ABE8-F296-4AEC-934C-C19683C19C4E}">
      <dgm:prSet/>
      <dgm:spPr/>
      <dgm:t>
        <a:bodyPr/>
        <a:lstStyle/>
        <a:p>
          <a:endParaRPr lang="ru-RU"/>
        </a:p>
      </dgm:t>
    </dgm:pt>
    <dgm:pt modelId="{DF4BC2FC-F305-438D-9047-A4C39CA5C8DA}">
      <dgm:prSet custT="1"/>
      <dgm:spPr/>
      <dgm:t>
        <a:bodyPr/>
        <a:lstStyle/>
        <a:p>
          <a:r>
            <a:rPr lang="ru-RU" sz="3000" b="1" dirty="0" smtClean="0">
              <a:latin typeface="Arial" pitchFamily="34" charset="0"/>
              <a:cs typeface="Arial" pitchFamily="34" charset="0"/>
            </a:rPr>
            <a:t>Смена приоритетов</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8846A923-5CB0-4965-8368-3FFD805AD853}" type="parTrans" cxnId="{24714425-78A4-476A-9363-E0CC52F21A47}">
      <dgm:prSet/>
      <dgm:spPr/>
      <dgm:t>
        <a:bodyPr/>
        <a:lstStyle/>
        <a:p>
          <a:endParaRPr lang="ru-RU"/>
        </a:p>
      </dgm:t>
    </dgm:pt>
    <dgm:pt modelId="{F8009EC8-6A9A-46B5-B034-626F48539A18}" type="sibTrans" cxnId="{24714425-78A4-476A-9363-E0CC52F21A47}">
      <dgm:prSet/>
      <dgm:spPr/>
      <dgm:t>
        <a:bodyPr/>
        <a:lstStyle/>
        <a:p>
          <a:endParaRPr lang="ru-RU"/>
        </a:p>
      </dgm:t>
    </dgm:pt>
    <dgm:pt modelId="{AB3D69B4-EBF1-4A3A-A7BC-5836E9DA307F}">
      <dgm:prSet custT="1"/>
      <dgm:spPr/>
      <dgm:t>
        <a:bodyPr/>
        <a:lstStyle/>
        <a:p>
          <a:r>
            <a:rPr lang="ru-RU" sz="3000" b="1" dirty="0" smtClean="0">
              <a:latin typeface="Arial" pitchFamily="34" charset="0"/>
              <a:cs typeface="Arial" pitchFamily="34" charset="0"/>
            </a:rPr>
            <a:t>Ослабление контроля</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2794F2B-F983-469C-96EC-E130CE38E307}" type="parTrans" cxnId="{297ABD0D-54E7-45EB-90D2-F88D4475575C}">
      <dgm:prSet/>
      <dgm:spPr/>
      <dgm:t>
        <a:bodyPr/>
        <a:lstStyle/>
        <a:p>
          <a:endParaRPr lang="ru-RU"/>
        </a:p>
      </dgm:t>
    </dgm:pt>
    <dgm:pt modelId="{ADAE9128-E8AB-4AD8-9F9D-F9F04AFE330C}" type="sibTrans" cxnId="{297ABD0D-54E7-45EB-90D2-F88D4475575C}">
      <dgm:prSet/>
      <dgm:spPr/>
      <dgm:t>
        <a:bodyPr/>
        <a:lstStyle/>
        <a:p>
          <a:endParaRPr lang="ru-RU"/>
        </a:p>
      </dgm:t>
    </dgm:pt>
    <dgm:pt modelId="{8A69721A-00DC-4501-A04E-8AF2F73C9DB6}">
      <dgm:prSet custT="1"/>
      <dgm:spPr/>
      <dgm:t>
        <a:bodyPr/>
        <a:lstStyle/>
        <a:p>
          <a:r>
            <a:rPr lang="ru-RU" sz="3000" b="1" dirty="0" smtClean="0">
              <a:latin typeface="Arial" pitchFamily="34" charset="0"/>
              <a:cs typeface="Arial" pitchFamily="34" charset="0"/>
            </a:rPr>
            <a:t>Оптимистический настрой</a:t>
          </a:r>
          <a:r>
            <a:rPr lang="ru-RU" sz="3000" dirty="0" smtClean="0">
              <a:latin typeface="Arial" pitchFamily="34" charset="0"/>
              <a:cs typeface="Arial" pitchFamily="34" charset="0"/>
            </a:rPr>
            <a:t>.</a:t>
          </a:r>
          <a:endParaRPr lang="ru-RU" sz="3000"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2F8C97ED-1B69-40B7-B183-44683F01948B}" type="parTrans" cxnId="{C9EE3AC3-B7BD-482D-9C42-D3FDE1FA1DB5}">
      <dgm:prSet/>
      <dgm:spPr/>
      <dgm:t>
        <a:bodyPr/>
        <a:lstStyle/>
        <a:p>
          <a:endParaRPr lang="ru-RU"/>
        </a:p>
      </dgm:t>
    </dgm:pt>
    <dgm:pt modelId="{372D3475-B344-47DC-901C-76102E41DFA3}" type="sibTrans" cxnId="{C9EE3AC3-B7BD-482D-9C42-D3FDE1FA1DB5}">
      <dgm:prSet/>
      <dgm:spPr/>
      <dgm:t>
        <a:bodyPr/>
        <a:lstStyle/>
        <a:p>
          <a:endParaRPr lang="ru-RU"/>
        </a:p>
      </dgm:t>
    </dgm:pt>
    <dgm:pt modelId="{8CBD07A2-2CD7-41D4-A8D7-5B46906832E6}">
      <dgm:prSet custT="1"/>
      <dgm:spPr/>
      <dgm:t>
        <a:bodyPr/>
        <a:lstStyle/>
        <a:p>
          <a:r>
            <a:rPr lang="ru-RU" sz="3000" b="1" dirty="0" smtClean="0">
              <a:latin typeface="Arial" pitchFamily="34" charset="0"/>
              <a:cs typeface="Arial" pitchFamily="34" charset="0"/>
            </a:rPr>
            <a:t>Учите себя действовать.</a:t>
          </a:r>
          <a:endParaRPr lang="ru-RU" sz="3000" b="1" dirty="0">
            <a:latin typeface="Arial" pitchFamily="34" charset="0"/>
            <a:cs typeface="Arial" pitchFamily="34" charset="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6F2B9DDE-EDD3-4DC9-832A-EFE82C6492B2}" type="parTrans" cxnId="{B6ADE7CE-6490-40E4-B54C-3A12B3798CDE}">
      <dgm:prSet/>
      <dgm:spPr/>
      <dgm:t>
        <a:bodyPr/>
        <a:lstStyle/>
        <a:p>
          <a:endParaRPr lang="ru-RU"/>
        </a:p>
      </dgm:t>
    </dgm:pt>
    <dgm:pt modelId="{37A432AF-7246-47DB-95EE-FD7CCFF7C3C3}" type="sibTrans" cxnId="{B6ADE7CE-6490-40E4-B54C-3A12B3798CDE}">
      <dgm:prSet/>
      <dgm:spPr/>
      <dgm:t>
        <a:bodyPr/>
        <a:lstStyle/>
        <a:p>
          <a:endParaRPr lang="ru-RU"/>
        </a:p>
      </dgm:t>
    </dgm:pt>
    <dgm:pt modelId="{206065E4-94A6-4C3E-8D22-0EF96FBA10A7}" type="pres">
      <dgm:prSet presAssocID="{66793A70-3B08-4C7E-95D2-709DC82E5FE6}" presName="linear" presStyleCnt="0">
        <dgm:presLayoutVars>
          <dgm:animLvl val="lvl"/>
          <dgm:resizeHandles val="exact"/>
        </dgm:presLayoutVars>
      </dgm:prSet>
      <dgm:spPr/>
      <dgm:t>
        <a:bodyPr/>
        <a:lstStyle/>
        <a:p>
          <a:endParaRPr lang="ru-RU"/>
        </a:p>
      </dgm:t>
    </dgm:pt>
    <dgm:pt modelId="{BEC41D1F-5B8E-413A-A788-7C980F0F9B6C}" type="pres">
      <dgm:prSet presAssocID="{33B07866-7C63-4A91-9DA6-37870760E434}" presName="parentText" presStyleLbl="node1" presStyleIdx="0" presStyleCnt="9" custLinFactNeighborX="-847" custLinFactNeighborY="-47562">
        <dgm:presLayoutVars>
          <dgm:chMax val="0"/>
          <dgm:bulletEnabled val="1"/>
        </dgm:presLayoutVars>
      </dgm:prSet>
      <dgm:spPr/>
      <dgm:t>
        <a:bodyPr/>
        <a:lstStyle/>
        <a:p>
          <a:endParaRPr lang="ru-RU"/>
        </a:p>
      </dgm:t>
    </dgm:pt>
    <dgm:pt modelId="{833CB681-8331-4AA6-BFC9-A56803DF96B5}" type="pres">
      <dgm:prSet presAssocID="{423EB79B-2EA3-4642-8E3F-CC9A2603CA4A}" presName="spacer" presStyleCnt="0"/>
      <dgm:spPr/>
    </dgm:pt>
    <dgm:pt modelId="{20874A62-0872-4727-B658-DB4ED5F5203D}" type="pres">
      <dgm:prSet presAssocID="{9E3BA383-7DA8-4C5C-A77B-FEE0FDC3A3BB}" presName="parentText" presStyleLbl="node1" presStyleIdx="1" presStyleCnt="9">
        <dgm:presLayoutVars>
          <dgm:chMax val="0"/>
          <dgm:bulletEnabled val="1"/>
        </dgm:presLayoutVars>
      </dgm:prSet>
      <dgm:spPr/>
      <dgm:t>
        <a:bodyPr/>
        <a:lstStyle/>
        <a:p>
          <a:endParaRPr lang="ru-RU"/>
        </a:p>
      </dgm:t>
    </dgm:pt>
    <dgm:pt modelId="{D31316D6-ACC7-4628-A505-378F14F8BF8F}" type="pres">
      <dgm:prSet presAssocID="{BF5EE1B0-F60C-4EF1-81DA-9CD1FB4CD1C0}" presName="spacer" presStyleCnt="0"/>
      <dgm:spPr/>
    </dgm:pt>
    <dgm:pt modelId="{83704F5B-64EC-4791-B139-7867AF45DF4F}" type="pres">
      <dgm:prSet presAssocID="{80A00877-B439-457F-B3DA-24506D29A6FC}" presName="parentText" presStyleLbl="node1" presStyleIdx="2" presStyleCnt="9">
        <dgm:presLayoutVars>
          <dgm:chMax val="0"/>
          <dgm:bulletEnabled val="1"/>
        </dgm:presLayoutVars>
      </dgm:prSet>
      <dgm:spPr/>
      <dgm:t>
        <a:bodyPr/>
        <a:lstStyle/>
        <a:p>
          <a:endParaRPr lang="ru-RU"/>
        </a:p>
      </dgm:t>
    </dgm:pt>
    <dgm:pt modelId="{916D9ABA-6106-4114-9127-31606BA6B4E4}" type="pres">
      <dgm:prSet presAssocID="{6AE3F99F-E742-47EF-985C-C09950291AD6}" presName="spacer" presStyleCnt="0"/>
      <dgm:spPr/>
    </dgm:pt>
    <dgm:pt modelId="{376DCF2F-D07F-49AF-8772-E21D3F3E8BDA}" type="pres">
      <dgm:prSet presAssocID="{F55361B6-098D-4593-879D-0C36EA2097D0}" presName="parentText" presStyleLbl="node1" presStyleIdx="3" presStyleCnt="9">
        <dgm:presLayoutVars>
          <dgm:chMax val="0"/>
          <dgm:bulletEnabled val="1"/>
        </dgm:presLayoutVars>
      </dgm:prSet>
      <dgm:spPr/>
      <dgm:t>
        <a:bodyPr/>
        <a:lstStyle/>
        <a:p>
          <a:endParaRPr lang="ru-RU"/>
        </a:p>
      </dgm:t>
    </dgm:pt>
    <dgm:pt modelId="{868A8B7A-8A44-4B3E-8E62-03A15B0E6AC8}" type="pres">
      <dgm:prSet presAssocID="{9DCDEAD6-857E-40D3-9640-D9D971570989}" presName="spacer" presStyleCnt="0"/>
      <dgm:spPr/>
    </dgm:pt>
    <dgm:pt modelId="{A28D332F-4DEE-4565-A3D0-2CF42F38E8D6}" type="pres">
      <dgm:prSet presAssocID="{DF4BC2FC-F305-438D-9047-A4C39CA5C8DA}" presName="parentText" presStyleLbl="node1" presStyleIdx="4" presStyleCnt="9">
        <dgm:presLayoutVars>
          <dgm:chMax val="0"/>
          <dgm:bulletEnabled val="1"/>
        </dgm:presLayoutVars>
      </dgm:prSet>
      <dgm:spPr/>
      <dgm:t>
        <a:bodyPr/>
        <a:lstStyle/>
        <a:p>
          <a:endParaRPr lang="ru-RU"/>
        </a:p>
      </dgm:t>
    </dgm:pt>
    <dgm:pt modelId="{4482554E-F321-4AE1-9C48-3A7580D380F9}" type="pres">
      <dgm:prSet presAssocID="{F8009EC8-6A9A-46B5-B034-626F48539A18}" presName="spacer" presStyleCnt="0"/>
      <dgm:spPr/>
    </dgm:pt>
    <dgm:pt modelId="{3CB88FFD-5380-4C7F-85E8-82D5A2281120}" type="pres">
      <dgm:prSet presAssocID="{AB3D69B4-EBF1-4A3A-A7BC-5836E9DA307F}" presName="parentText" presStyleLbl="node1" presStyleIdx="5" presStyleCnt="9">
        <dgm:presLayoutVars>
          <dgm:chMax val="0"/>
          <dgm:bulletEnabled val="1"/>
        </dgm:presLayoutVars>
      </dgm:prSet>
      <dgm:spPr/>
      <dgm:t>
        <a:bodyPr/>
        <a:lstStyle/>
        <a:p>
          <a:endParaRPr lang="ru-RU"/>
        </a:p>
      </dgm:t>
    </dgm:pt>
    <dgm:pt modelId="{4690F279-503A-4E65-85DF-F8645503C90F}" type="pres">
      <dgm:prSet presAssocID="{ADAE9128-E8AB-4AD8-9F9D-F9F04AFE330C}" presName="spacer" presStyleCnt="0"/>
      <dgm:spPr/>
    </dgm:pt>
    <dgm:pt modelId="{A6507CB0-EB8E-45E2-914B-78EF9C2F974B}" type="pres">
      <dgm:prSet presAssocID="{920AA561-D1F3-4D59-9171-75541DC0CFE8}" presName="parentText" presStyleLbl="node1" presStyleIdx="6" presStyleCnt="9">
        <dgm:presLayoutVars>
          <dgm:chMax val="0"/>
          <dgm:bulletEnabled val="1"/>
        </dgm:presLayoutVars>
      </dgm:prSet>
      <dgm:spPr/>
      <dgm:t>
        <a:bodyPr/>
        <a:lstStyle/>
        <a:p>
          <a:endParaRPr lang="ru-RU"/>
        </a:p>
      </dgm:t>
    </dgm:pt>
    <dgm:pt modelId="{ED573254-C443-4C47-9AE7-E9683CB01C52}" type="pres">
      <dgm:prSet presAssocID="{AFBA8245-08AF-443A-9C7D-A4C65C711FCD}" presName="spacer" presStyleCnt="0"/>
      <dgm:spPr/>
    </dgm:pt>
    <dgm:pt modelId="{29D79383-EF04-4F80-AD00-B32B0DC68777}" type="pres">
      <dgm:prSet presAssocID="{8A69721A-00DC-4501-A04E-8AF2F73C9DB6}" presName="parentText" presStyleLbl="node1" presStyleIdx="7" presStyleCnt="9">
        <dgm:presLayoutVars>
          <dgm:chMax val="0"/>
          <dgm:bulletEnabled val="1"/>
        </dgm:presLayoutVars>
      </dgm:prSet>
      <dgm:spPr/>
      <dgm:t>
        <a:bodyPr/>
        <a:lstStyle/>
        <a:p>
          <a:endParaRPr lang="ru-RU"/>
        </a:p>
      </dgm:t>
    </dgm:pt>
    <dgm:pt modelId="{2629FAF5-3B58-48A0-914A-53605875C2AC}" type="pres">
      <dgm:prSet presAssocID="{372D3475-B344-47DC-901C-76102E41DFA3}" presName="spacer" presStyleCnt="0"/>
      <dgm:spPr/>
    </dgm:pt>
    <dgm:pt modelId="{113D9320-AD20-4C45-843F-9E7360DF338B}" type="pres">
      <dgm:prSet presAssocID="{8CBD07A2-2CD7-41D4-A8D7-5B46906832E6}" presName="parentText" presStyleLbl="node1" presStyleIdx="8" presStyleCnt="9">
        <dgm:presLayoutVars>
          <dgm:chMax val="0"/>
          <dgm:bulletEnabled val="1"/>
        </dgm:presLayoutVars>
      </dgm:prSet>
      <dgm:spPr/>
      <dgm:t>
        <a:bodyPr/>
        <a:lstStyle/>
        <a:p>
          <a:endParaRPr lang="ru-RU"/>
        </a:p>
      </dgm:t>
    </dgm:pt>
  </dgm:ptLst>
  <dgm:cxnLst>
    <dgm:cxn modelId="{C9EE3AC3-B7BD-482D-9C42-D3FDE1FA1DB5}" srcId="{66793A70-3B08-4C7E-95D2-709DC82E5FE6}" destId="{8A69721A-00DC-4501-A04E-8AF2F73C9DB6}" srcOrd="7" destOrd="0" parTransId="{2F8C97ED-1B69-40B7-B183-44683F01948B}" sibTransId="{372D3475-B344-47DC-901C-76102E41DFA3}"/>
    <dgm:cxn modelId="{4A16ABE8-F296-4AEC-934C-C19683C19C4E}" srcId="{66793A70-3B08-4C7E-95D2-709DC82E5FE6}" destId="{F55361B6-098D-4593-879D-0C36EA2097D0}" srcOrd="3" destOrd="0" parTransId="{84F996FC-AD8A-4AA4-BAE8-511F0EAE61B2}" sibTransId="{9DCDEAD6-857E-40D3-9640-D9D971570989}"/>
    <dgm:cxn modelId="{6306342C-A1B2-440E-AE13-823C277133F2}" srcId="{66793A70-3B08-4C7E-95D2-709DC82E5FE6}" destId="{33B07866-7C63-4A91-9DA6-37870760E434}" srcOrd="0" destOrd="0" parTransId="{F277A171-4945-45C2-B698-086109E6F437}" sibTransId="{423EB79B-2EA3-4642-8E3F-CC9A2603CA4A}"/>
    <dgm:cxn modelId="{49CC290B-7B6C-4356-80C5-C2D012391F14}" type="presOf" srcId="{66793A70-3B08-4C7E-95D2-709DC82E5FE6}" destId="{206065E4-94A6-4C3E-8D22-0EF96FBA10A7}" srcOrd="0" destOrd="0" presId="urn:microsoft.com/office/officeart/2005/8/layout/vList2"/>
    <dgm:cxn modelId="{630D9F70-E69F-446C-874F-C4138518734B}" type="presOf" srcId="{80A00877-B439-457F-B3DA-24506D29A6FC}" destId="{83704F5B-64EC-4791-B139-7867AF45DF4F}" srcOrd="0" destOrd="0" presId="urn:microsoft.com/office/officeart/2005/8/layout/vList2"/>
    <dgm:cxn modelId="{297ABD0D-54E7-45EB-90D2-F88D4475575C}" srcId="{66793A70-3B08-4C7E-95D2-709DC82E5FE6}" destId="{AB3D69B4-EBF1-4A3A-A7BC-5836E9DA307F}" srcOrd="5" destOrd="0" parTransId="{72794F2B-F983-469C-96EC-E130CE38E307}" sibTransId="{ADAE9128-E8AB-4AD8-9F9D-F9F04AFE330C}"/>
    <dgm:cxn modelId="{7F125374-A3D2-4D2C-9D30-26A8FAF4260B}" type="presOf" srcId="{33B07866-7C63-4A91-9DA6-37870760E434}" destId="{BEC41D1F-5B8E-413A-A788-7C980F0F9B6C}" srcOrd="0" destOrd="0" presId="urn:microsoft.com/office/officeart/2005/8/layout/vList2"/>
    <dgm:cxn modelId="{D2D84D5A-57BA-4B68-8327-39BD1CB66E84}" srcId="{66793A70-3B08-4C7E-95D2-709DC82E5FE6}" destId="{9E3BA383-7DA8-4C5C-A77B-FEE0FDC3A3BB}" srcOrd="1" destOrd="0" parTransId="{B906D7EE-F9D3-4C4D-BE56-0DC01DE318DA}" sibTransId="{BF5EE1B0-F60C-4EF1-81DA-9CD1FB4CD1C0}"/>
    <dgm:cxn modelId="{72E6BA0B-9EFB-4EB6-943E-90EB78C038BF}" type="presOf" srcId="{F55361B6-098D-4593-879D-0C36EA2097D0}" destId="{376DCF2F-D07F-49AF-8772-E21D3F3E8BDA}" srcOrd="0" destOrd="0" presId="urn:microsoft.com/office/officeart/2005/8/layout/vList2"/>
    <dgm:cxn modelId="{23A828C6-CCFC-4EE9-8C69-CEC9FC9A8D6A}" type="presOf" srcId="{DF4BC2FC-F305-438D-9047-A4C39CA5C8DA}" destId="{A28D332F-4DEE-4565-A3D0-2CF42F38E8D6}" srcOrd="0" destOrd="0" presId="urn:microsoft.com/office/officeart/2005/8/layout/vList2"/>
    <dgm:cxn modelId="{CD923EB9-33FC-43D9-B751-038465FB117D}" srcId="{66793A70-3B08-4C7E-95D2-709DC82E5FE6}" destId="{920AA561-D1F3-4D59-9171-75541DC0CFE8}" srcOrd="6" destOrd="0" parTransId="{0932CA83-54F9-43AD-A6F1-066EEF1B86B7}" sibTransId="{AFBA8245-08AF-443A-9C7D-A4C65C711FCD}"/>
    <dgm:cxn modelId="{B6ADE7CE-6490-40E4-B54C-3A12B3798CDE}" srcId="{66793A70-3B08-4C7E-95D2-709DC82E5FE6}" destId="{8CBD07A2-2CD7-41D4-A8D7-5B46906832E6}" srcOrd="8" destOrd="0" parTransId="{6F2B9DDE-EDD3-4DC9-832A-EFE82C6492B2}" sibTransId="{37A432AF-7246-47DB-95EE-FD7CCFF7C3C3}"/>
    <dgm:cxn modelId="{FC934660-5EE1-4D0A-A5DA-040A17C3004B}" type="presOf" srcId="{920AA561-D1F3-4D59-9171-75541DC0CFE8}" destId="{A6507CB0-EB8E-45E2-914B-78EF9C2F974B}" srcOrd="0" destOrd="0" presId="urn:microsoft.com/office/officeart/2005/8/layout/vList2"/>
    <dgm:cxn modelId="{7CD85426-218C-4E8D-8B51-BD1218EABF88}" srcId="{66793A70-3B08-4C7E-95D2-709DC82E5FE6}" destId="{80A00877-B439-457F-B3DA-24506D29A6FC}" srcOrd="2" destOrd="0" parTransId="{D0B7525A-05D1-4A2F-97EA-EC684DB1C94D}" sibTransId="{6AE3F99F-E742-47EF-985C-C09950291AD6}"/>
    <dgm:cxn modelId="{24714425-78A4-476A-9363-E0CC52F21A47}" srcId="{66793A70-3B08-4C7E-95D2-709DC82E5FE6}" destId="{DF4BC2FC-F305-438D-9047-A4C39CA5C8DA}" srcOrd="4" destOrd="0" parTransId="{8846A923-5CB0-4965-8368-3FFD805AD853}" sibTransId="{F8009EC8-6A9A-46B5-B034-626F48539A18}"/>
    <dgm:cxn modelId="{93E9ECD8-6FAF-4D3D-B701-664AB830934C}" type="presOf" srcId="{AB3D69B4-EBF1-4A3A-A7BC-5836E9DA307F}" destId="{3CB88FFD-5380-4C7F-85E8-82D5A2281120}" srcOrd="0" destOrd="0" presId="urn:microsoft.com/office/officeart/2005/8/layout/vList2"/>
    <dgm:cxn modelId="{353422CA-2FEA-4CC8-8671-F6AA3F39B68A}" type="presOf" srcId="{8A69721A-00DC-4501-A04E-8AF2F73C9DB6}" destId="{29D79383-EF04-4F80-AD00-B32B0DC68777}" srcOrd="0" destOrd="0" presId="urn:microsoft.com/office/officeart/2005/8/layout/vList2"/>
    <dgm:cxn modelId="{4CBAFB90-178E-4F27-A506-8B851011E331}" type="presOf" srcId="{9E3BA383-7DA8-4C5C-A77B-FEE0FDC3A3BB}" destId="{20874A62-0872-4727-B658-DB4ED5F5203D}" srcOrd="0" destOrd="0" presId="urn:microsoft.com/office/officeart/2005/8/layout/vList2"/>
    <dgm:cxn modelId="{ACFCC2A6-43E0-4963-BE62-BE4D8A4DCF13}" type="presOf" srcId="{8CBD07A2-2CD7-41D4-A8D7-5B46906832E6}" destId="{113D9320-AD20-4C45-843F-9E7360DF338B}" srcOrd="0" destOrd="0" presId="urn:microsoft.com/office/officeart/2005/8/layout/vList2"/>
    <dgm:cxn modelId="{5381CA8A-D7B0-4C9E-9BEE-E649C9F331B2}" type="presParOf" srcId="{206065E4-94A6-4C3E-8D22-0EF96FBA10A7}" destId="{BEC41D1F-5B8E-413A-A788-7C980F0F9B6C}" srcOrd="0" destOrd="0" presId="urn:microsoft.com/office/officeart/2005/8/layout/vList2"/>
    <dgm:cxn modelId="{A19E5B87-6C66-4441-83A7-77D40B881189}" type="presParOf" srcId="{206065E4-94A6-4C3E-8D22-0EF96FBA10A7}" destId="{833CB681-8331-4AA6-BFC9-A56803DF96B5}" srcOrd="1" destOrd="0" presId="urn:microsoft.com/office/officeart/2005/8/layout/vList2"/>
    <dgm:cxn modelId="{694BD734-B7C3-4856-8E26-18EB46CB94C7}" type="presParOf" srcId="{206065E4-94A6-4C3E-8D22-0EF96FBA10A7}" destId="{20874A62-0872-4727-B658-DB4ED5F5203D}" srcOrd="2" destOrd="0" presId="urn:microsoft.com/office/officeart/2005/8/layout/vList2"/>
    <dgm:cxn modelId="{1E40004B-28EF-4929-9056-6CD143CC7BB2}" type="presParOf" srcId="{206065E4-94A6-4C3E-8D22-0EF96FBA10A7}" destId="{D31316D6-ACC7-4628-A505-378F14F8BF8F}" srcOrd="3" destOrd="0" presId="urn:microsoft.com/office/officeart/2005/8/layout/vList2"/>
    <dgm:cxn modelId="{3BEEF1F0-1213-4B02-96D8-2E5EFCDDE959}" type="presParOf" srcId="{206065E4-94A6-4C3E-8D22-0EF96FBA10A7}" destId="{83704F5B-64EC-4791-B139-7867AF45DF4F}" srcOrd="4" destOrd="0" presId="urn:microsoft.com/office/officeart/2005/8/layout/vList2"/>
    <dgm:cxn modelId="{D44D8891-1DBE-492A-BC14-0CBF1B59AE0A}" type="presParOf" srcId="{206065E4-94A6-4C3E-8D22-0EF96FBA10A7}" destId="{916D9ABA-6106-4114-9127-31606BA6B4E4}" srcOrd="5" destOrd="0" presId="urn:microsoft.com/office/officeart/2005/8/layout/vList2"/>
    <dgm:cxn modelId="{9641E726-5C25-4443-A5C8-A44B31D04483}" type="presParOf" srcId="{206065E4-94A6-4C3E-8D22-0EF96FBA10A7}" destId="{376DCF2F-D07F-49AF-8772-E21D3F3E8BDA}" srcOrd="6" destOrd="0" presId="urn:microsoft.com/office/officeart/2005/8/layout/vList2"/>
    <dgm:cxn modelId="{48FF931C-42B9-4F59-BD94-1B04EB97BED3}" type="presParOf" srcId="{206065E4-94A6-4C3E-8D22-0EF96FBA10A7}" destId="{868A8B7A-8A44-4B3E-8E62-03A15B0E6AC8}" srcOrd="7" destOrd="0" presId="urn:microsoft.com/office/officeart/2005/8/layout/vList2"/>
    <dgm:cxn modelId="{1C0E9641-2A77-47BC-A891-09E8BAC760EE}" type="presParOf" srcId="{206065E4-94A6-4C3E-8D22-0EF96FBA10A7}" destId="{A28D332F-4DEE-4565-A3D0-2CF42F38E8D6}" srcOrd="8" destOrd="0" presId="urn:microsoft.com/office/officeart/2005/8/layout/vList2"/>
    <dgm:cxn modelId="{8C1D8B0D-BB64-4235-9F90-092F6AC5BF17}" type="presParOf" srcId="{206065E4-94A6-4C3E-8D22-0EF96FBA10A7}" destId="{4482554E-F321-4AE1-9C48-3A7580D380F9}" srcOrd="9" destOrd="0" presId="urn:microsoft.com/office/officeart/2005/8/layout/vList2"/>
    <dgm:cxn modelId="{0918671E-1FA7-484D-8B1C-B7B367F9DBCC}" type="presParOf" srcId="{206065E4-94A6-4C3E-8D22-0EF96FBA10A7}" destId="{3CB88FFD-5380-4C7F-85E8-82D5A2281120}" srcOrd="10" destOrd="0" presId="urn:microsoft.com/office/officeart/2005/8/layout/vList2"/>
    <dgm:cxn modelId="{EC3481D8-D738-49F8-A320-0AE7B05B6A84}" type="presParOf" srcId="{206065E4-94A6-4C3E-8D22-0EF96FBA10A7}" destId="{4690F279-503A-4E65-85DF-F8645503C90F}" srcOrd="11" destOrd="0" presId="urn:microsoft.com/office/officeart/2005/8/layout/vList2"/>
    <dgm:cxn modelId="{29A44DA0-A25C-4E81-963C-719A19C61474}" type="presParOf" srcId="{206065E4-94A6-4C3E-8D22-0EF96FBA10A7}" destId="{A6507CB0-EB8E-45E2-914B-78EF9C2F974B}" srcOrd="12" destOrd="0" presId="urn:microsoft.com/office/officeart/2005/8/layout/vList2"/>
    <dgm:cxn modelId="{259B72AF-2754-4422-B82C-944ABADED9F1}" type="presParOf" srcId="{206065E4-94A6-4C3E-8D22-0EF96FBA10A7}" destId="{ED573254-C443-4C47-9AE7-E9683CB01C52}" srcOrd="13" destOrd="0" presId="urn:microsoft.com/office/officeart/2005/8/layout/vList2"/>
    <dgm:cxn modelId="{0DACE74F-515C-4681-8BCE-BF907BBC83B7}" type="presParOf" srcId="{206065E4-94A6-4C3E-8D22-0EF96FBA10A7}" destId="{29D79383-EF04-4F80-AD00-B32B0DC68777}" srcOrd="14" destOrd="0" presId="urn:microsoft.com/office/officeart/2005/8/layout/vList2"/>
    <dgm:cxn modelId="{B39F26B8-DF0D-4335-8FDA-333183A6A2D4}" type="presParOf" srcId="{206065E4-94A6-4C3E-8D22-0EF96FBA10A7}" destId="{2629FAF5-3B58-48A0-914A-53605875C2AC}" srcOrd="15" destOrd="0" presId="urn:microsoft.com/office/officeart/2005/8/layout/vList2"/>
    <dgm:cxn modelId="{4BFB1E73-69C0-4E8D-8BB8-346885C381D3}" type="presParOf" srcId="{206065E4-94A6-4C3E-8D22-0EF96FBA10A7}" destId="{113D9320-AD20-4C45-843F-9E7360DF338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7740F-4DEA-422E-AB6A-DC3465503E48}">
      <dsp:nvSpPr>
        <dsp:cNvPr id="0" name=""/>
        <dsp:cNvSpPr/>
      </dsp:nvSpPr>
      <dsp:spPr>
        <a:xfrm>
          <a:off x="0" y="1353749"/>
          <a:ext cx="5832647" cy="2333059"/>
        </a:xfrm>
        <a:prstGeom prst="leftRightRibb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a:outerShdw blurRad="63500" dist="50800" dir="5400000" sx="98000" sy="98000" rotWithShape="0">
            <a:srgbClr val="000000">
              <a:alpha val="20000"/>
            </a:srgbClr>
          </a:outerShdw>
        </a:effectLst>
      </dsp:spPr>
      <dsp:style>
        <a:lnRef idx="3">
          <a:scrgbClr r="0" g="0" b="0"/>
        </a:lnRef>
        <a:fillRef idx="1">
          <a:scrgbClr r="0" g="0" b="0"/>
        </a:fillRef>
        <a:effectRef idx="1">
          <a:scrgbClr r="0" g="0" b="0"/>
        </a:effectRef>
        <a:fontRef idx="minor">
          <a:schemeClr val="lt1"/>
        </a:fontRef>
      </dsp:style>
    </dsp:sp>
    <dsp:sp modelId="{1D2FFAE2-9200-4673-880F-F568E49DAC8D}">
      <dsp:nvSpPr>
        <dsp:cNvPr id="0" name=""/>
        <dsp:cNvSpPr/>
      </dsp:nvSpPr>
      <dsp:spPr>
        <a:xfrm>
          <a:off x="699917" y="1762035"/>
          <a:ext cx="1924773" cy="1143199"/>
        </a:xfrm>
        <a:prstGeom prst="rect">
          <a:avLst/>
        </a:prstGeom>
        <a:noFill/>
        <a:ln w="25400" cap="flat" cmpd="sng" algn="ctr">
          <a:noFill/>
          <a:prstDash val="solid"/>
        </a:ln>
        <a:effectLst>
          <a:outerShdw blurRad="63500" dist="50800" dir="5400000" sx="98000" sy="98000" rotWithShape="0">
            <a:srgbClr val="000000">
              <a:alpha val="20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45796" rIns="0" bIns="156210" numCol="1" spcCol="1270" anchor="ctr" anchorCtr="0">
          <a:noAutofit/>
        </a:bodyPr>
        <a:lstStyle/>
        <a:p>
          <a:pPr lvl="0" algn="ctr" defTabSz="1822450">
            <a:lnSpc>
              <a:spcPct val="90000"/>
            </a:lnSpc>
            <a:spcBef>
              <a:spcPct val="0"/>
            </a:spcBef>
            <a:spcAft>
              <a:spcPct val="35000"/>
            </a:spcAft>
          </a:pPr>
          <a:r>
            <a:rPr lang="ru-RU" sz="4100" kern="1200" dirty="0" smtClean="0"/>
            <a:t>Стресс</a:t>
          </a:r>
          <a:endParaRPr lang="ru-RU" sz="4100" kern="1200" dirty="0"/>
        </a:p>
      </dsp:txBody>
      <dsp:txXfrm>
        <a:off x="699917" y="1762035"/>
        <a:ext cx="1924773" cy="1143199"/>
      </dsp:txXfrm>
    </dsp:sp>
    <dsp:sp modelId="{46314CCE-FCC3-4EFB-B6A5-45492D8DEDE8}">
      <dsp:nvSpPr>
        <dsp:cNvPr id="0" name=""/>
        <dsp:cNvSpPr/>
      </dsp:nvSpPr>
      <dsp:spPr>
        <a:xfrm>
          <a:off x="2916324" y="2135324"/>
          <a:ext cx="2274732" cy="1143199"/>
        </a:xfrm>
        <a:prstGeom prst="rect">
          <a:avLst/>
        </a:prstGeom>
        <a:noFill/>
        <a:ln w="25400" cap="flat" cmpd="sng" algn="ctr">
          <a:noFill/>
          <a:prstDash val="solid"/>
        </a:ln>
        <a:effectLst>
          <a:outerShdw blurRad="63500" dist="50800" dir="5400000" sx="98000" sy="98000" rotWithShape="0">
            <a:srgbClr val="000000">
              <a:alpha val="20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45796" rIns="0" bIns="156210" numCol="1" spcCol="1270" anchor="ctr" anchorCtr="0">
          <a:noAutofit/>
        </a:bodyPr>
        <a:lstStyle/>
        <a:p>
          <a:pPr lvl="0" algn="ctr" defTabSz="1822450">
            <a:lnSpc>
              <a:spcPct val="90000"/>
            </a:lnSpc>
            <a:spcBef>
              <a:spcPct val="0"/>
            </a:spcBef>
            <a:spcAft>
              <a:spcPct val="35000"/>
            </a:spcAft>
          </a:pPr>
          <a:r>
            <a:rPr lang="ru-RU" sz="4100" kern="1200" dirty="0" smtClean="0"/>
            <a:t>Дистресс</a:t>
          </a:r>
          <a:endParaRPr lang="ru-RU" sz="4100" kern="1200" dirty="0"/>
        </a:p>
      </dsp:txBody>
      <dsp:txXfrm>
        <a:off x="2916324" y="2135324"/>
        <a:ext cx="2274732" cy="1143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E58B3-DC5E-4E8B-99E3-F866180CDF0B}">
      <dsp:nvSpPr>
        <dsp:cNvPr id="0" name=""/>
        <dsp:cNvSpPr/>
      </dsp:nvSpPr>
      <dsp:spPr>
        <a:xfrm>
          <a:off x="3348372" y="1728190"/>
          <a:ext cx="1834002" cy="668473"/>
        </a:xfrm>
        <a:custGeom>
          <a:avLst/>
          <a:gdLst/>
          <a:ahLst/>
          <a:cxnLst/>
          <a:rect l="0" t="0" r="0" b="0"/>
          <a:pathLst>
            <a:path>
              <a:moveTo>
                <a:pt x="0" y="0"/>
              </a:moveTo>
              <a:lnTo>
                <a:pt x="0" y="350455"/>
              </a:lnTo>
              <a:lnTo>
                <a:pt x="1834002" y="350455"/>
              </a:lnTo>
              <a:lnTo>
                <a:pt x="1834002" y="668473"/>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DBC6FA-4F09-4262-BEE9-B2E384C502E1}">
      <dsp:nvSpPr>
        <dsp:cNvPr id="0" name=""/>
        <dsp:cNvSpPr/>
      </dsp:nvSpPr>
      <dsp:spPr>
        <a:xfrm>
          <a:off x="1514369" y="1728190"/>
          <a:ext cx="1834002" cy="668473"/>
        </a:xfrm>
        <a:custGeom>
          <a:avLst/>
          <a:gdLst/>
          <a:ahLst/>
          <a:cxnLst/>
          <a:rect l="0" t="0" r="0" b="0"/>
          <a:pathLst>
            <a:path>
              <a:moveTo>
                <a:pt x="1834002" y="0"/>
              </a:moveTo>
              <a:lnTo>
                <a:pt x="1834002" y="350455"/>
              </a:lnTo>
              <a:lnTo>
                <a:pt x="0" y="350455"/>
              </a:lnTo>
              <a:lnTo>
                <a:pt x="0" y="668473"/>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C57E78-6DC7-42D8-9E73-4840BE2DF1D7}">
      <dsp:nvSpPr>
        <dsp:cNvPr id="0" name=""/>
        <dsp:cNvSpPr/>
      </dsp:nvSpPr>
      <dsp:spPr>
        <a:xfrm>
          <a:off x="1824915" y="81843"/>
          <a:ext cx="3046912" cy="1646347"/>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ru-RU" sz="4300" kern="1200" dirty="0" smtClean="0"/>
            <a:t>Причины стресса</a:t>
          </a:r>
          <a:endParaRPr lang="ru-RU" sz="4300" kern="1200" dirty="0"/>
        </a:p>
      </dsp:txBody>
      <dsp:txXfrm>
        <a:off x="1824915" y="81843"/>
        <a:ext cx="3046912" cy="1646347"/>
      </dsp:txXfrm>
    </dsp:sp>
    <dsp:sp modelId="{05A62F5B-21EA-4040-BCA1-E9AAE0CBB00B}">
      <dsp:nvSpPr>
        <dsp:cNvPr id="0" name=""/>
        <dsp:cNvSpPr/>
      </dsp:nvSpPr>
      <dsp:spPr>
        <a:xfrm>
          <a:off x="0" y="2396664"/>
          <a:ext cx="3028739" cy="1514369"/>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ru-RU" sz="4300" kern="1200" dirty="0" smtClean="0"/>
            <a:t>Внешние</a:t>
          </a:r>
          <a:endParaRPr lang="ru-RU" sz="4300" kern="1200" dirty="0"/>
        </a:p>
      </dsp:txBody>
      <dsp:txXfrm>
        <a:off x="0" y="2396664"/>
        <a:ext cx="3028739" cy="1514369"/>
      </dsp:txXfrm>
    </dsp:sp>
    <dsp:sp modelId="{7EACA41F-8706-403C-A2AE-1CA89A7634BC}">
      <dsp:nvSpPr>
        <dsp:cNvPr id="0" name=""/>
        <dsp:cNvSpPr/>
      </dsp:nvSpPr>
      <dsp:spPr>
        <a:xfrm>
          <a:off x="3668004" y="2396664"/>
          <a:ext cx="3028739" cy="1514369"/>
        </a:xfrm>
        <a:prstGeom prst="rect">
          <a:avLst/>
        </a:prstGeom>
        <a:gradFill rotWithShape="0">
          <a:gsLst>
            <a:gs pos="0">
              <a:schemeClr val="accent1">
                <a:hueOff val="0"/>
                <a:satOff val="0"/>
                <a:lumOff val="0"/>
                <a:alphaOff val="0"/>
                <a:lumMod val="95000"/>
              </a:schemeClr>
            </a:gs>
            <a:gs pos="100000">
              <a:schemeClr val="accent1">
                <a:hueOff val="0"/>
                <a:satOff val="0"/>
                <a:lumOff val="0"/>
                <a:alphaOff val="0"/>
                <a:shade val="82000"/>
                <a:satMod val="125000"/>
                <a:lumMod val="74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ru-RU" sz="4300" kern="1200" dirty="0" smtClean="0"/>
            <a:t>Внутренние</a:t>
          </a:r>
          <a:endParaRPr lang="ru-RU" sz="4300" kern="1200" dirty="0"/>
        </a:p>
      </dsp:txBody>
      <dsp:txXfrm>
        <a:off x="3668004" y="2396664"/>
        <a:ext cx="3028739" cy="151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0431A-7683-4B98-BD39-627467B832CD}">
      <dsp:nvSpPr>
        <dsp:cNvPr id="0" name=""/>
        <dsp:cNvSpPr/>
      </dsp:nvSpPr>
      <dsp:spPr>
        <a:xfrm>
          <a:off x="0" y="610400"/>
          <a:ext cx="4889376" cy="15826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585" tIns="72390" rIns="108585" bIns="72390" numCol="1" spcCol="1270" anchor="ctr" anchorCtr="0">
          <a:noAutofit/>
        </a:bodyPr>
        <a:lstStyle/>
        <a:p>
          <a:pPr lvl="0" algn="ctr" defTabSz="2533650">
            <a:lnSpc>
              <a:spcPct val="90000"/>
            </a:lnSpc>
            <a:spcBef>
              <a:spcPct val="0"/>
            </a:spcBef>
            <a:spcAft>
              <a:spcPct val="35000"/>
            </a:spcAft>
          </a:pPr>
          <a:r>
            <a:rPr lang="ru-RU" sz="5700" kern="1200" dirty="0" smtClean="0"/>
            <a:t>Виды стресса</a:t>
          </a:r>
          <a:endParaRPr lang="ru-RU" sz="5700" kern="1200" dirty="0"/>
        </a:p>
      </dsp:txBody>
      <dsp:txXfrm>
        <a:off x="46354" y="656754"/>
        <a:ext cx="4796668" cy="1489923"/>
      </dsp:txXfrm>
    </dsp:sp>
    <dsp:sp modelId="{013788AC-F4D2-4409-A380-9BF4D1CC3255}">
      <dsp:nvSpPr>
        <dsp:cNvPr id="0" name=""/>
        <dsp:cNvSpPr/>
      </dsp:nvSpPr>
      <dsp:spPr>
        <a:xfrm>
          <a:off x="488937" y="2193031"/>
          <a:ext cx="491349" cy="597296"/>
        </a:xfrm>
        <a:custGeom>
          <a:avLst/>
          <a:gdLst/>
          <a:ahLst/>
          <a:cxnLst/>
          <a:rect l="0" t="0" r="0" b="0"/>
          <a:pathLst>
            <a:path>
              <a:moveTo>
                <a:pt x="0" y="0"/>
              </a:moveTo>
              <a:lnTo>
                <a:pt x="0" y="597296"/>
              </a:lnTo>
              <a:lnTo>
                <a:pt x="491349" y="5972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041F3-0AF0-452D-B396-89F02A9425A6}">
      <dsp:nvSpPr>
        <dsp:cNvPr id="0" name=""/>
        <dsp:cNvSpPr/>
      </dsp:nvSpPr>
      <dsp:spPr>
        <a:xfrm>
          <a:off x="980287" y="2445352"/>
          <a:ext cx="7823511" cy="68995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ru-RU" sz="4400" kern="1200" dirty="0" smtClean="0"/>
            <a:t>физиологический</a:t>
          </a:r>
          <a:r>
            <a:rPr lang="ru-RU" sz="2300" kern="1200" dirty="0" smtClean="0"/>
            <a:t> </a:t>
          </a:r>
          <a:endParaRPr lang="ru-RU" sz="2300" kern="1200" dirty="0"/>
        </a:p>
      </dsp:txBody>
      <dsp:txXfrm>
        <a:off x="1000495" y="2465560"/>
        <a:ext cx="7783095" cy="649534"/>
      </dsp:txXfrm>
    </dsp:sp>
    <dsp:sp modelId="{7D9C19AD-AE51-4FE9-95AF-4021EFD4CD33}">
      <dsp:nvSpPr>
        <dsp:cNvPr id="0" name=""/>
        <dsp:cNvSpPr/>
      </dsp:nvSpPr>
      <dsp:spPr>
        <a:xfrm>
          <a:off x="488937" y="2193031"/>
          <a:ext cx="924035" cy="1487581"/>
        </a:xfrm>
        <a:custGeom>
          <a:avLst/>
          <a:gdLst/>
          <a:ahLst/>
          <a:cxnLst/>
          <a:rect l="0" t="0" r="0" b="0"/>
          <a:pathLst>
            <a:path>
              <a:moveTo>
                <a:pt x="0" y="0"/>
              </a:moveTo>
              <a:lnTo>
                <a:pt x="0" y="1487581"/>
              </a:lnTo>
              <a:lnTo>
                <a:pt x="924035" y="148758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4C59C6-F8A3-476F-96F7-131F8CADD6A6}">
      <dsp:nvSpPr>
        <dsp:cNvPr id="0" name=""/>
        <dsp:cNvSpPr/>
      </dsp:nvSpPr>
      <dsp:spPr>
        <a:xfrm>
          <a:off x="1412973" y="3321863"/>
          <a:ext cx="7389145" cy="7175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ru-RU" sz="4400" kern="1200" dirty="0" smtClean="0"/>
            <a:t>психологический</a:t>
          </a:r>
          <a:endParaRPr lang="ru-RU" sz="4400" kern="1200" dirty="0"/>
        </a:p>
      </dsp:txBody>
      <dsp:txXfrm>
        <a:off x="1433988" y="3342878"/>
        <a:ext cx="7347115" cy="675471"/>
      </dsp:txXfrm>
    </dsp:sp>
    <dsp:sp modelId="{399F3E71-81A1-4AA1-A9EE-B3ABE36EED44}">
      <dsp:nvSpPr>
        <dsp:cNvPr id="0" name=""/>
        <dsp:cNvSpPr/>
      </dsp:nvSpPr>
      <dsp:spPr>
        <a:xfrm>
          <a:off x="488937" y="2193031"/>
          <a:ext cx="598887" cy="2388389"/>
        </a:xfrm>
        <a:custGeom>
          <a:avLst/>
          <a:gdLst/>
          <a:ahLst/>
          <a:cxnLst/>
          <a:rect l="0" t="0" r="0" b="0"/>
          <a:pathLst>
            <a:path>
              <a:moveTo>
                <a:pt x="0" y="0"/>
              </a:moveTo>
              <a:lnTo>
                <a:pt x="0" y="2388389"/>
              </a:lnTo>
              <a:lnTo>
                <a:pt x="598887" y="23883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90962-4053-48DC-85F9-251AA57532E9}">
      <dsp:nvSpPr>
        <dsp:cNvPr id="0" name=""/>
        <dsp:cNvSpPr/>
      </dsp:nvSpPr>
      <dsp:spPr>
        <a:xfrm>
          <a:off x="1087825" y="4248473"/>
          <a:ext cx="6784422" cy="6658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ru-RU" sz="4400" kern="1200" dirty="0" smtClean="0"/>
            <a:t>полезный</a:t>
          </a:r>
          <a:endParaRPr lang="ru-RU" sz="4400" kern="1200" dirty="0"/>
        </a:p>
      </dsp:txBody>
      <dsp:txXfrm>
        <a:off x="1107328" y="4267976"/>
        <a:ext cx="6745416" cy="626891"/>
      </dsp:txXfrm>
    </dsp:sp>
    <dsp:sp modelId="{CF0DE33E-68EC-4E9B-BEF4-D824B7B56193}">
      <dsp:nvSpPr>
        <dsp:cNvPr id="0" name=""/>
        <dsp:cNvSpPr/>
      </dsp:nvSpPr>
      <dsp:spPr>
        <a:xfrm>
          <a:off x="488937" y="2193031"/>
          <a:ext cx="750763" cy="3276969"/>
        </a:xfrm>
        <a:custGeom>
          <a:avLst/>
          <a:gdLst/>
          <a:ahLst/>
          <a:cxnLst/>
          <a:rect l="0" t="0" r="0" b="0"/>
          <a:pathLst>
            <a:path>
              <a:moveTo>
                <a:pt x="0" y="0"/>
              </a:moveTo>
              <a:lnTo>
                <a:pt x="0" y="3276969"/>
              </a:lnTo>
              <a:lnTo>
                <a:pt x="750763" y="32769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7900E2-4FFC-4706-996F-3CC4F8A611E9}">
      <dsp:nvSpPr>
        <dsp:cNvPr id="0" name=""/>
        <dsp:cNvSpPr/>
      </dsp:nvSpPr>
      <dsp:spPr>
        <a:xfrm>
          <a:off x="1239701" y="5115489"/>
          <a:ext cx="5837734" cy="7090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ru-RU" sz="4400" kern="1200" dirty="0" smtClean="0"/>
            <a:t>вредный</a:t>
          </a:r>
          <a:endParaRPr lang="ru-RU" sz="4400" kern="1200" dirty="0"/>
        </a:p>
      </dsp:txBody>
      <dsp:txXfrm>
        <a:off x="1260468" y="5136256"/>
        <a:ext cx="5796200" cy="667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41D1F-5B8E-413A-A788-7C980F0F9B6C}">
      <dsp:nvSpPr>
        <dsp:cNvPr id="0" name=""/>
        <dsp:cNvSpPr/>
      </dsp:nvSpPr>
      <dsp:spPr>
        <a:xfrm>
          <a:off x="0" y="0"/>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Умеренная физическая активность.</a:t>
          </a:r>
          <a:r>
            <a:rPr lang="ru-RU" sz="3000" kern="1200" dirty="0" smtClean="0">
              <a:latin typeface="Arial" pitchFamily="34" charset="0"/>
              <a:cs typeface="Arial" pitchFamily="34" charset="0"/>
            </a:rPr>
            <a:t> </a:t>
          </a:r>
          <a:endParaRPr lang="ru-RU" sz="3000" kern="1200" dirty="0">
            <a:latin typeface="Arial" pitchFamily="34" charset="0"/>
            <a:cs typeface="Arial" pitchFamily="34" charset="0"/>
          </a:endParaRPr>
        </a:p>
      </dsp:txBody>
      <dsp:txXfrm>
        <a:off x="32110" y="32110"/>
        <a:ext cx="9079780" cy="593562"/>
      </dsp:txXfrm>
    </dsp:sp>
    <dsp:sp modelId="{20874A62-0872-4727-B658-DB4ED5F5203D}">
      <dsp:nvSpPr>
        <dsp:cNvPr id="0" name=""/>
        <dsp:cNvSpPr/>
      </dsp:nvSpPr>
      <dsp:spPr>
        <a:xfrm>
          <a:off x="0" y="673217"/>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Грамотное расслабление</a:t>
          </a:r>
          <a:r>
            <a:rPr lang="ru-RU" sz="3000" kern="1200" dirty="0" smtClean="0">
              <a:latin typeface="Arial" pitchFamily="34" charset="0"/>
              <a:cs typeface="Arial" pitchFamily="34" charset="0"/>
            </a:rPr>
            <a:t>. </a:t>
          </a:r>
          <a:endParaRPr lang="ru-RU" sz="3000" kern="1200" dirty="0">
            <a:latin typeface="Arial" pitchFamily="34" charset="0"/>
            <a:cs typeface="Arial" pitchFamily="34" charset="0"/>
          </a:endParaRPr>
        </a:p>
      </dsp:txBody>
      <dsp:txXfrm>
        <a:off x="32110" y="705327"/>
        <a:ext cx="9079780" cy="593562"/>
      </dsp:txXfrm>
    </dsp:sp>
    <dsp:sp modelId="{83704F5B-64EC-4791-B139-7867AF45DF4F}">
      <dsp:nvSpPr>
        <dsp:cNvPr id="0" name=""/>
        <dsp:cNvSpPr/>
      </dsp:nvSpPr>
      <dsp:spPr>
        <a:xfrm>
          <a:off x="0" y="1345203"/>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Коррекция рациона</a:t>
          </a:r>
          <a:r>
            <a:rPr lang="ru-RU" sz="3000" kern="1200" dirty="0" smtClean="0">
              <a:latin typeface="Arial" pitchFamily="34" charset="0"/>
              <a:cs typeface="Arial" pitchFamily="34" charset="0"/>
            </a:rPr>
            <a:t>. </a:t>
          </a:r>
          <a:endParaRPr lang="ru-RU" sz="3000" kern="1200" dirty="0">
            <a:latin typeface="Arial" pitchFamily="34" charset="0"/>
            <a:cs typeface="Arial" pitchFamily="34" charset="0"/>
          </a:endParaRPr>
        </a:p>
      </dsp:txBody>
      <dsp:txXfrm>
        <a:off x="32110" y="1377313"/>
        <a:ext cx="9079780" cy="593562"/>
      </dsp:txXfrm>
    </dsp:sp>
    <dsp:sp modelId="{376DCF2F-D07F-49AF-8772-E21D3F3E8BDA}">
      <dsp:nvSpPr>
        <dsp:cNvPr id="0" name=""/>
        <dsp:cNvSpPr/>
      </dsp:nvSpPr>
      <dsp:spPr>
        <a:xfrm>
          <a:off x="0" y="2017188"/>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Реальное восприятие мира.</a:t>
          </a:r>
          <a:endParaRPr lang="ru-RU" sz="3000" kern="1200" dirty="0">
            <a:latin typeface="Arial" pitchFamily="34" charset="0"/>
            <a:cs typeface="Arial" pitchFamily="34" charset="0"/>
          </a:endParaRPr>
        </a:p>
      </dsp:txBody>
      <dsp:txXfrm>
        <a:off x="32110" y="2049298"/>
        <a:ext cx="9079780" cy="593562"/>
      </dsp:txXfrm>
    </dsp:sp>
    <dsp:sp modelId="{A28D332F-4DEE-4565-A3D0-2CF42F38E8D6}">
      <dsp:nvSpPr>
        <dsp:cNvPr id="0" name=""/>
        <dsp:cNvSpPr/>
      </dsp:nvSpPr>
      <dsp:spPr>
        <a:xfrm>
          <a:off x="0" y="2689173"/>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Смена приоритетов</a:t>
          </a:r>
          <a:r>
            <a:rPr lang="ru-RU" sz="3000" kern="1200" dirty="0" smtClean="0">
              <a:latin typeface="Arial" pitchFamily="34" charset="0"/>
              <a:cs typeface="Arial" pitchFamily="34" charset="0"/>
            </a:rPr>
            <a:t>. </a:t>
          </a:r>
          <a:endParaRPr lang="ru-RU" sz="3000" kern="1200" dirty="0">
            <a:latin typeface="Arial" pitchFamily="34" charset="0"/>
            <a:cs typeface="Arial" pitchFamily="34" charset="0"/>
          </a:endParaRPr>
        </a:p>
      </dsp:txBody>
      <dsp:txXfrm>
        <a:off x="32110" y="2721283"/>
        <a:ext cx="9079780" cy="593562"/>
      </dsp:txXfrm>
    </dsp:sp>
    <dsp:sp modelId="{3CB88FFD-5380-4C7F-85E8-82D5A2281120}">
      <dsp:nvSpPr>
        <dsp:cNvPr id="0" name=""/>
        <dsp:cNvSpPr/>
      </dsp:nvSpPr>
      <dsp:spPr>
        <a:xfrm>
          <a:off x="0" y="3361159"/>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Ослабление контроля</a:t>
          </a:r>
          <a:r>
            <a:rPr lang="ru-RU" sz="3000" kern="1200" dirty="0" smtClean="0">
              <a:latin typeface="Arial" pitchFamily="34" charset="0"/>
              <a:cs typeface="Arial" pitchFamily="34" charset="0"/>
            </a:rPr>
            <a:t>. </a:t>
          </a:r>
          <a:endParaRPr lang="ru-RU" sz="3000" kern="1200" dirty="0">
            <a:latin typeface="Arial" pitchFamily="34" charset="0"/>
            <a:cs typeface="Arial" pitchFamily="34" charset="0"/>
          </a:endParaRPr>
        </a:p>
      </dsp:txBody>
      <dsp:txXfrm>
        <a:off x="32110" y="3393269"/>
        <a:ext cx="9079780" cy="593562"/>
      </dsp:txXfrm>
    </dsp:sp>
    <dsp:sp modelId="{A6507CB0-EB8E-45E2-914B-78EF9C2F974B}">
      <dsp:nvSpPr>
        <dsp:cNvPr id="0" name=""/>
        <dsp:cNvSpPr/>
      </dsp:nvSpPr>
      <dsp:spPr>
        <a:xfrm>
          <a:off x="0" y="4033144"/>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Умение делиться своими проблемами</a:t>
          </a:r>
          <a:r>
            <a:rPr lang="ru-RU" sz="3000" kern="1200" dirty="0" smtClean="0">
              <a:latin typeface="Arial" pitchFamily="34" charset="0"/>
              <a:cs typeface="Arial" pitchFamily="34" charset="0"/>
            </a:rPr>
            <a:t>. </a:t>
          </a:r>
          <a:endParaRPr lang="ru-RU" sz="3000" kern="1200" dirty="0">
            <a:latin typeface="Arial" pitchFamily="34" charset="0"/>
            <a:cs typeface="Arial" pitchFamily="34" charset="0"/>
          </a:endParaRPr>
        </a:p>
      </dsp:txBody>
      <dsp:txXfrm>
        <a:off x="32110" y="4065254"/>
        <a:ext cx="9079780" cy="593562"/>
      </dsp:txXfrm>
    </dsp:sp>
    <dsp:sp modelId="{29D79383-EF04-4F80-AD00-B32B0DC68777}">
      <dsp:nvSpPr>
        <dsp:cNvPr id="0" name=""/>
        <dsp:cNvSpPr/>
      </dsp:nvSpPr>
      <dsp:spPr>
        <a:xfrm>
          <a:off x="0" y="4705129"/>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Оптимистический настрой</a:t>
          </a:r>
          <a:r>
            <a:rPr lang="ru-RU" sz="3000" kern="1200" dirty="0" smtClean="0">
              <a:latin typeface="Arial" pitchFamily="34" charset="0"/>
              <a:cs typeface="Arial" pitchFamily="34" charset="0"/>
            </a:rPr>
            <a:t>.</a:t>
          </a:r>
          <a:endParaRPr lang="ru-RU" sz="3000" kern="1200" dirty="0">
            <a:latin typeface="Arial" pitchFamily="34" charset="0"/>
            <a:cs typeface="Arial" pitchFamily="34" charset="0"/>
          </a:endParaRPr>
        </a:p>
      </dsp:txBody>
      <dsp:txXfrm>
        <a:off x="32110" y="4737239"/>
        <a:ext cx="9079780" cy="593562"/>
      </dsp:txXfrm>
    </dsp:sp>
    <dsp:sp modelId="{113D9320-AD20-4C45-843F-9E7360DF338B}">
      <dsp:nvSpPr>
        <dsp:cNvPr id="0" name=""/>
        <dsp:cNvSpPr/>
      </dsp:nvSpPr>
      <dsp:spPr>
        <a:xfrm>
          <a:off x="0" y="5377115"/>
          <a:ext cx="9144000" cy="657782"/>
        </a:xfrm>
        <a:prstGeom prst="roundRect">
          <a:avLst/>
        </a:prstGeom>
        <a:gradFill rotWithShape="0">
          <a:gsLst>
            <a:gs pos="28000">
              <a:schemeClr val="accent1">
                <a:hueOff val="0"/>
                <a:satOff val="0"/>
                <a:lumOff val="0"/>
                <a:alphaOff val="0"/>
                <a:tint val="18000"/>
                <a:satMod val="120000"/>
                <a:lumMod val="88000"/>
              </a:schemeClr>
            </a:gs>
            <a:gs pos="100000">
              <a:schemeClr val="accent1">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ru-RU" sz="3000" b="1" kern="1200" dirty="0" smtClean="0">
              <a:latin typeface="Arial" pitchFamily="34" charset="0"/>
              <a:cs typeface="Arial" pitchFamily="34" charset="0"/>
            </a:rPr>
            <a:t>Учите себя действовать.</a:t>
          </a:r>
          <a:endParaRPr lang="ru-RU" sz="3000" b="1" kern="1200" dirty="0">
            <a:latin typeface="Arial" pitchFamily="34" charset="0"/>
            <a:cs typeface="Arial" pitchFamily="34" charset="0"/>
          </a:endParaRPr>
        </a:p>
      </dsp:txBody>
      <dsp:txXfrm>
        <a:off x="32110" y="5409225"/>
        <a:ext cx="9079780" cy="59356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D4A97-B49C-4DBD-A60D-4BC0F0CCF0C8}" type="datetimeFigureOut">
              <a:rPr lang="ru-RU" smtClean="0"/>
              <a:t>14.04.2018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5DE34-CC69-48AD-BD7C-62703DE31716}" type="slidenum">
              <a:rPr lang="ru-RU" smtClean="0"/>
              <a:t>‹#›</a:t>
            </a:fld>
            <a:endParaRPr lang="ru-RU"/>
          </a:p>
        </p:txBody>
      </p:sp>
    </p:spTree>
    <p:extLst>
      <p:ext uri="{BB962C8B-B14F-4D97-AF65-F5344CB8AC3E}">
        <p14:creationId xmlns:p14="http://schemas.microsoft.com/office/powerpoint/2010/main" val="393837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05DE34-CC69-48AD-BD7C-62703DE31716}" type="slidenum">
              <a:rPr lang="ru-RU" smtClean="0"/>
              <a:t>9</a:t>
            </a:fld>
            <a:endParaRPr lang="ru-RU"/>
          </a:p>
        </p:txBody>
      </p:sp>
    </p:spTree>
    <p:extLst>
      <p:ext uri="{BB962C8B-B14F-4D97-AF65-F5344CB8AC3E}">
        <p14:creationId xmlns:p14="http://schemas.microsoft.com/office/powerpoint/2010/main" val="217400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14.04.2018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14.04.2018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slide" Target="slide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slide" Target="slide16.xml"/><Relationship Id="rId5" Type="http://schemas.openxmlformats.org/officeDocument/2006/relationships/diagramColors" Target="../diagrams/colors3.xml"/><Relationship Id="rId10" Type="http://schemas.openxmlformats.org/officeDocument/2006/relationships/image" Target="../media/image13.png"/><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7.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4.xml"/><Relationship Id="rId2" Type="http://schemas.openxmlformats.org/officeDocument/2006/relationships/slide" Target="slide17.xml"/><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slide" Target="slide25.xml"/><Relationship Id="rId5" Type="http://schemas.openxmlformats.org/officeDocument/2006/relationships/slide" Target="slide20.xml"/><Relationship Id="rId10" Type="http://schemas.openxmlformats.org/officeDocument/2006/relationships/slide" Target="slide26.xml"/><Relationship Id="rId4" Type="http://schemas.openxmlformats.org/officeDocument/2006/relationships/slide" Target="slide19.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54.gif"/><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37.xml"/><Relationship Id="rId5" Type="http://schemas.openxmlformats.org/officeDocument/2006/relationships/image" Target="../media/image59.jpeg"/><Relationship Id="rId4" Type="http://schemas.openxmlformats.org/officeDocument/2006/relationships/image" Target="../media/image5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0.xml"/><Relationship Id="rId3" Type="http://schemas.openxmlformats.org/officeDocument/2006/relationships/diagramLayout" Target="../diagrams/layout1.xml"/><Relationship Id="rId7" Type="http://schemas.openxmlformats.org/officeDocument/2006/relationships/slide" Target="slide5.xml"/><Relationship Id="rId12" Type="http://schemas.openxmlformats.org/officeDocument/2006/relationships/slide" Target="slide15.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slide" Target="slide6.xml"/><Relationship Id="rId5" Type="http://schemas.openxmlformats.org/officeDocument/2006/relationships/diagramColors" Target="../diagrams/colors1.xml"/><Relationship Id="rId10" Type="http://schemas.openxmlformats.org/officeDocument/2006/relationships/slide" Target="slide27.xml"/><Relationship Id="rId4" Type="http://schemas.openxmlformats.org/officeDocument/2006/relationships/diagramQuickStyle" Target="../diagrams/quickStyle1.xml"/><Relationship Id="rId9"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Layout" Target="../diagrams/layout2.xml"/><Relationship Id="rId7" Type="http://schemas.openxmlformats.org/officeDocument/2006/relationships/slide" Target="slide9.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3.png"/><Relationship Id="rId5" Type="http://schemas.openxmlformats.org/officeDocument/2006/relationships/diagramColors" Target="../diagrams/colors2.xml"/><Relationship Id="rId10" Type="http://schemas.openxmlformats.org/officeDocument/2006/relationships/image" Target="../media/image2.png"/><Relationship Id="rId4" Type="http://schemas.openxmlformats.org/officeDocument/2006/relationships/diagramQuickStyle" Target="../diagrams/quickStyle2.xml"/><Relationship Id="rId9"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15" y="42755"/>
            <a:ext cx="9252520" cy="6924973"/>
          </a:xfrm>
          <a:prstGeom prst="rect">
            <a:avLst/>
          </a:prstGeom>
        </p:spPr>
        <p:txBody>
          <a:bodyPr wrap="square">
            <a:spAutoFit/>
          </a:bodyPr>
          <a:lstStyle/>
          <a:p>
            <a:pPr algn="ctr"/>
            <a:r>
              <a:rPr lang="ru-RU" dirty="0" smtClean="0"/>
              <a:t>Министерство </a:t>
            </a:r>
            <a:r>
              <a:rPr lang="ru-RU" dirty="0"/>
              <a:t>здравоохранения Республики </a:t>
            </a:r>
            <a:r>
              <a:rPr lang="ru-RU" dirty="0" smtClean="0"/>
              <a:t>Беларусь</a:t>
            </a:r>
            <a:endParaRPr lang="ru-RU" dirty="0"/>
          </a:p>
          <a:p>
            <a:pPr algn="ctr"/>
            <a:r>
              <a:rPr lang="ru-RU" dirty="0"/>
              <a:t>Витебский государственный медицинский </a:t>
            </a:r>
            <a:r>
              <a:rPr lang="ru-RU" dirty="0" smtClean="0"/>
              <a:t>университет</a:t>
            </a:r>
            <a:endParaRPr lang="ru-RU" dirty="0"/>
          </a:p>
          <a:p>
            <a:pPr algn="ctr"/>
            <a:r>
              <a:rPr lang="ru-RU" dirty="0"/>
              <a:t>Кафедра общественного здоровья и </a:t>
            </a:r>
            <a:r>
              <a:rPr lang="ru-RU" dirty="0" smtClean="0"/>
              <a:t>здравоохранениями</a:t>
            </a:r>
            <a:r>
              <a:rPr lang="ru-RU" dirty="0"/>
              <a:t> с курсом ФПК и ПК </a:t>
            </a:r>
          </a:p>
          <a:p>
            <a:pPr algn="ctr"/>
            <a:endParaRPr lang="ru-RU" dirty="0"/>
          </a:p>
          <a:p>
            <a:pPr algn="ctr"/>
            <a:r>
              <a:rPr lang="ru-RU" dirty="0"/>
              <a:t> </a:t>
            </a:r>
          </a:p>
          <a:p>
            <a:pPr algn="ctr"/>
            <a:r>
              <a:rPr lang="ru-RU" dirty="0"/>
              <a:t> </a:t>
            </a:r>
          </a:p>
          <a:p>
            <a:pPr algn="ctr"/>
            <a:r>
              <a:rPr lang="ru-RU" dirty="0" smtClean="0"/>
              <a:t>                                                                  </a:t>
            </a:r>
            <a:r>
              <a:rPr lang="ru-RU" dirty="0" err="1" smtClean="0"/>
              <a:t>Зав.кафедрой</a:t>
            </a:r>
            <a:r>
              <a:rPr lang="ru-RU" dirty="0" smtClean="0"/>
              <a:t> </a:t>
            </a:r>
            <a:r>
              <a:rPr lang="ru-RU" dirty="0"/>
              <a:t>общественного </a:t>
            </a:r>
            <a:endParaRPr lang="ru-RU" dirty="0" smtClean="0"/>
          </a:p>
          <a:p>
            <a:pPr algn="ctr"/>
            <a:r>
              <a:rPr lang="ru-RU" dirty="0" smtClean="0"/>
              <a:t>                                                                  здоровья и </a:t>
            </a:r>
            <a:r>
              <a:rPr lang="ru-RU" dirty="0"/>
              <a:t>здравоохранения, </a:t>
            </a:r>
            <a:endParaRPr lang="ru-RU" dirty="0" smtClean="0"/>
          </a:p>
          <a:p>
            <a:pPr algn="ctr"/>
            <a:r>
              <a:rPr lang="ru-RU" dirty="0" smtClean="0"/>
              <a:t>                                                                        д.м.н</a:t>
            </a:r>
            <a:r>
              <a:rPr lang="ru-RU" dirty="0"/>
              <a:t>., </a:t>
            </a:r>
            <a:r>
              <a:rPr lang="ru-RU" dirty="0" smtClean="0"/>
              <a:t>профессор </a:t>
            </a:r>
            <a:r>
              <a:rPr lang="ru-RU" dirty="0" err="1"/>
              <a:t>Глушанко</a:t>
            </a:r>
            <a:r>
              <a:rPr lang="ru-RU" dirty="0"/>
              <a:t> В.С.</a:t>
            </a:r>
          </a:p>
          <a:p>
            <a:r>
              <a:rPr lang="ru-RU" dirty="0"/>
              <a:t> </a:t>
            </a:r>
          </a:p>
          <a:p>
            <a:r>
              <a:rPr lang="ru-RU" dirty="0"/>
              <a:t> </a:t>
            </a:r>
          </a:p>
          <a:p>
            <a:pPr algn="ctr"/>
            <a:r>
              <a:rPr lang="ru-RU" b="1" dirty="0"/>
              <a:t>Презентация на тему:</a:t>
            </a:r>
            <a:endParaRPr lang="ru-RU" dirty="0"/>
          </a:p>
          <a:p>
            <a:r>
              <a:rPr lang="ru-RU" dirty="0"/>
              <a:t> </a:t>
            </a:r>
          </a:p>
          <a:p>
            <a:pPr algn="ctr"/>
            <a:r>
              <a:rPr lang="ru-RU" sz="2400" dirty="0">
                <a:solidFill>
                  <a:schemeClr val="bg2">
                    <a:lumMod val="10000"/>
                  </a:schemeClr>
                </a:solidFill>
                <a:latin typeface="Arial" pitchFamily="34" charset="0"/>
                <a:cs typeface="Arial" pitchFamily="34" charset="0"/>
              </a:rPr>
              <a:t>Способы активного преодоления стрессовых и дистрессовых ситуаций </a:t>
            </a:r>
            <a:endParaRPr lang="ru-RU" sz="2400" dirty="0" smtClean="0">
              <a:solidFill>
                <a:schemeClr val="bg2">
                  <a:lumMod val="10000"/>
                </a:schemeClr>
              </a:solidFill>
              <a:latin typeface="Arial" pitchFamily="34" charset="0"/>
              <a:cs typeface="Arial" pitchFamily="34" charset="0"/>
            </a:endParaRPr>
          </a:p>
          <a:p>
            <a:r>
              <a:rPr lang="ru-RU" dirty="0"/>
              <a:t> </a:t>
            </a:r>
          </a:p>
          <a:p>
            <a:pPr algn="ctr"/>
            <a:r>
              <a:rPr lang="ru-RU" dirty="0" smtClean="0"/>
              <a:t>                                                Выполнила:</a:t>
            </a:r>
            <a:endParaRPr lang="ru-RU" dirty="0"/>
          </a:p>
          <a:p>
            <a:pPr algn="ctr"/>
            <a:r>
              <a:rPr lang="ru-RU" dirty="0" smtClean="0"/>
              <a:t>                                                                          студентка </a:t>
            </a:r>
            <a:r>
              <a:rPr lang="ru-RU" dirty="0"/>
              <a:t>4 курса </a:t>
            </a:r>
            <a:r>
              <a:rPr lang="ru-RU" dirty="0" smtClean="0"/>
              <a:t>44 </a:t>
            </a:r>
            <a:r>
              <a:rPr lang="ru-RU" dirty="0"/>
              <a:t>группы</a:t>
            </a:r>
          </a:p>
          <a:p>
            <a:pPr algn="ctr"/>
            <a:r>
              <a:rPr lang="ru-RU" dirty="0" smtClean="0"/>
              <a:t>                                                                 лечебного </a:t>
            </a:r>
            <a:r>
              <a:rPr lang="ru-RU" dirty="0"/>
              <a:t>факультета</a:t>
            </a:r>
          </a:p>
          <a:p>
            <a:pPr algn="ctr"/>
            <a:r>
              <a:rPr lang="ru-RU" dirty="0" smtClean="0"/>
              <a:t>                                                                          Зинькович Алина Сергеевна</a:t>
            </a:r>
            <a:endParaRPr lang="ru-RU" dirty="0"/>
          </a:p>
          <a:p>
            <a:endParaRPr lang="ru-RU" dirty="0"/>
          </a:p>
          <a:p>
            <a:pPr algn="ctr"/>
            <a:endParaRPr lang="ru-RU" dirty="0"/>
          </a:p>
          <a:p>
            <a:pPr algn="ctr"/>
            <a:r>
              <a:rPr lang="ru-RU" dirty="0"/>
              <a:t>Витебск,</a:t>
            </a:r>
          </a:p>
          <a:p>
            <a:pPr algn="ctr"/>
            <a:r>
              <a:rPr lang="ru-RU" dirty="0" smtClean="0"/>
              <a:t>2018 </a:t>
            </a:r>
            <a:r>
              <a:rPr lang="ru-RU" dirty="0"/>
              <a:t>г</a:t>
            </a:r>
          </a:p>
        </p:txBody>
      </p:sp>
    </p:spTree>
    <p:extLst>
      <p:ext uri="{BB962C8B-B14F-4D97-AF65-F5344CB8AC3E}">
        <p14:creationId xmlns:p14="http://schemas.microsoft.com/office/powerpoint/2010/main" val="248584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900329963"/>
              </p:ext>
            </p:extLst>
          </p:nvPr>
        </p:nvGraphicFramePr>
        <p:xfrm>
          <a:off x="307974" y="-243408"/>
          <a:ext cx="8803799" cy="6912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кругленный прямоугольник 3">
            <a:hlinkClick r:id="rId7" action="ppaction://hlinksldjump"/>
          </p:cNvPr>
          <p:cNvSpPr/>
          <p:nvPr/>
        </p:nvSpPr>
        <p:spPr>
          <a:xfrm>
            <a:off x="123999" y="5877272"/>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pic>
        <p:nvPicPr>
          <p:cNvPr id="6" name="Picture 2" descr="http://images.easyfreeclipart.com/221/-vector-graphic-of-a-blue-3d-smiley-portraying-worrying-expression-22136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260648"/>
            <a:ext cx="1911636" cy="187220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Ð¡Ð¼Ð°Ð¹Ð»Ð¸Ðº, Ð¡Ð¼Ð°Ð¹Ð»Ð¸ÐºÐ¸, Ð­Ð¼Ð¾ÑÐ¸Ñ, Ð¤Ð¸Ð¾Ð»ÐµÑÐ¾Ð²ÑÐ¹, Ð¡Ð¸ÑÐµÐ½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Ð¡Ð¼Ð°Ð¹Ð»Ð¸Ðº, Ð¡Ð¼Ð°Ð¹Ð»Ð¸ÐºÐ¸, Ð­Ð¼Ð¾ÑÐ¸Ñ, Ð¤Ð¸Ð¾Ð»ÐµÑÐ¾Ð²ÑÐ¹, Ð¡Ð¸ÑÐµÐ½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Ð¡Ð¼Ð°Ð¹Ð»Ð¸Ðº, Ð¡Ð¼Ð°Ð¹Ð»Ð¸ÐºÐ¸, Ð­Ð¼Ð¾ÑÐ¸Ñ, Ð¤Ð¸Ð¾Ð»ÐµÑÐ¾Ð²ÑÐ¹, Ð¡Ð¸ÑÐµÐ½Ñ"/>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6" name="Picture 10" descr="https://abbytalkstax.com/wp-content/uploads/2017/08/Shocked-emoji-PURPL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3668" y="2386236"/>
            <a:ext cx="1391682" cy="133079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clipart-library.com/images/dc4LLA7d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80216" y="3717032"/>
            <a:ext cx="1319207" cy="1261492"/>
          </a:xfrm>
          <a:prstGeom prst="rect">
            <a:avLst/>
          </a:prstGeom>
          <a:noFill/>
          <a:extLst>
            <a:ext uri="{909E8E84-426E-40DD-AFC4-6F175D3DCCD1}">
              <a14:hiddenFill xmlns:a14="http://schemas.microsoft.com/office/drawing/2010/main">
                <a:solidFill>
                  <a:srgbClr val="FFFFFF"/>
                </a:solidFill>
              </a14:hiddenFill>
            </a:ext>
          </a:extLst>
        </p:spPr>
      </p:pic>
      <p:sp>
        <p:nvSpPr>
          <p:cNvPr id="12" name="Пятиугольник 11">
            <a:hlinkClick r:id="rId11" action="ppaction://hlinksldjump"/>
          </p:cNvPr>
          <p:cNvSpPr/>
          <p:nvPr/>
        </p:nvSpPr>
        <p:spPr>
          <a:xfrm>
            <a:off x="4788024" y="5877273"/>
            <a:ext cx="4134446" cy="85518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a:t>Как преодолеть стресс?</a:t>
            </a:r>
            <a:endParaRPr lang="ru-RU" sz="2800" dirty="0"/>
          </a:p>
        </p:txBody>
      </p:sp>
    </p:spTree>
    <p:extLst>
      <p:ext uri="{BB962C8B-B14F-4D97-AF65-F5344CB8AC3E}">
        <p14:creationId xmlns:p14="http://schemas.microsoft.com/office/powerpoint/2010/main" val="288772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67" y="-32856"/>
            <a:ext cx="6454175" cy="6001643"/>
          </a:xfrm>
          <a:prstGeom prst="rect">
            <a:avLst/>
          </a:prstGeom>
        </p:spPr>
        <p:txBody>
          <a:bodyPr wrap="square">
            <a:spAutoFit/>
          </a:bodyPr>
          <a:lstStyle/>
          <a:p>
            <a:pPr indent="457200"/>
            <a:r>
              <a:rPr lang="ru-RU" sz="3200" b="1" dirty="0">
                <a:latin typeface="Arial" pitchFamily="34" charset="0"/>
                <a:cs typeface="Arial" pitchFamily="34" charset="0"/>
              </a:rPr>
              <a:t>Физиологический (или физический) стресс</a:t>
            </a:r>
            <a:r>
              <a:rPr lang="ru-RU" sz="3200" dirty="0">
                <a:latin typeface="Arial" pitchFamily="34" charset="0"/>
                <a:cs typeface="Arial" pitchFamily="34" charset="0"/>
              </a:rPr>
              <a:t>, в первую очередь, связан с болью при повреждении кожных и других структур организма или вызван неблагоприятным воздействием факторов внешней среды (холод, жара) и лишениями (жажда, голод). Физиологический стресс является самым простым и древним по своей природе. </a:t>
            </a:r>
          </a:p>
        </p:txBody>
      </p:sp>
      <p:sp>
        <p:nvSpPr>
          <p:cNvPr id="3" name="Скругленный прямоугольник 2">
            <a:hlinkClick r:id="rId2" action="ppaction://hlinksldjump"/>
          </p:cNvPr>
          <p:cNvSpPr/>
          <p:nvPr/>
        </p:nvSpPr>
        <p:spPr>
          <a:xfrm>
            <a:off x="123999" y="5877272"/>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724128" y="6003286"/>
            <a:ext cx="3149918" cy="64807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Виды стресса</a:t>
            </a:r>
            <a:endParaRPr lang="ru-RU" sz="2800" dirty="0"/>
          </a:p>
        </p:txBody>
      </p:sp>
      <p:pic>
        <p:nvPicPr>
          <p:cNvPr id="5122" name="Picture 2" descr="http://heaclub.ru/tim/ebcf5f61e9490f4b5cc6a21af67374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6955">
            <a:off x="5483654" y="3493935"/>
            <a:ext cx="3240360" cy="21522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s://www.jv.ru/i/indoc/7a/1_5c7e3d0fe49a614751b55e51ce104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64096">
            <a:off x="6445657" y="109756"/>
            <a:ext cx="2255854" cy="3383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2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5832648" cy="4031873"/>
          </a:xfrm>
          <a:prstGeom prst="rect">
            <a:avLst/>
          </a:prstGeom>
        </p:spPr>
        <p:txBody>
          <a:bodyPr wrap="square">
            <a:spAutoFit/>
          </a:bodyPr>
          <a:lstStyle/>
          <a:p>
            <a:pPr indent="457200"/>
            <a:r>
              <a:rPr lang="ru-RU" sz="3200" b="1" dirty="0">
                <a:latin typeface="Arial" pitchFamily="34" charset="0"/>
                <a:cs typeface="Arial" pitchFamily="34" charset="0"/>
              </a:rPr>
              <a:t>Психологический стресс </a:t>
            </a:r>
            <a:r>
              <a:rPr lang="ru-RU" sz="3200" dirty="0">
                <a:latin typeface="Arial" pitchFamily="34" charset="0"/>
                <a:cs typeface="Arial" pitchFamily="34" charset="0"/>
              </a:rPr>
              <a:t>– это сложный психический процесс, возникающий у человека и ведущий к обострению или сужению восприятия окружающего, внимания, памяти, мышления.</a:t>
            </a:r>
          </a:p>
        </p:txBody>
      </p:sp>
      <p:pic>
        <p:nvPicPr>
          <p:cNvPr id="6146" name="Picture 2" descr="http://www.matrony.ru/wp-content/uploads/2015/12/90462_html_3dfafebc-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625" y="3143569"/>
            <a:ext cx="4408366" cy="2940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s://cf.ppt-online.org/files/slide/d/dpni8Ta4ZIOFf5WwAHVULE3CKyc1qB6QPMzG02/slide-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420" y="4085380"/>
            <a:ext cx="3096344" cy="2319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http://clipground.com/images/disapprove-clipart-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15427"/>
            <a:ext cx="2063016" cy="2522360"/>
          </a:xfrm>
          <a:prstGeom prst="rect">
            <a:avLst/>
          </a:prstGeom>
          <a:noFill/>
          <a:extLst>
            <a:ext uri="{909E8E84-426E-40DD-AFC4-6F175D3DCCD1}">
              <a14:hiddenFill xmlns:a14="http://schemas.microsoft.com/office/drawing/2010/main">
                <a:solidFill>
                  <a:srgbClr val="FFFFFF"/>
                </a:solidFill>
              </a14:hiddenFill>
            </a:ext>
          </a:extLst>
        </p:spPr>
      </p:pic>
      <p:sp>
        <p:nvSpPr>
          <p:cNvPr id="7" name="Скругленный прямоугольник 6">
            <a:hlinkClick r:id="rId5" action="ppaction://hlinksldjump"/>
          </p:cNvPr>
          <p:cNvSpPr/>
          <p:nvPr/>
        </p:nvSpPr>
        <p:spPr>
          <a:xfrm>
            <a:off x="158312" y="5832331"/>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8" name="Пятиугольник 7">
            <a:hlinkClick r:id="rId6" action="ppaction://hlinksldjump"/>
          </p:cNvPr>
          <p:cNvSpPr/>
          <p:nvPr/>
        </p:nvSpPr>
        <p:spPr>
          <a:xfrm>
            <a:off x="5758441" y="6083914"/>
            <a:ext cx="3149918" cy="64807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Виды стресса</a:t>
            </a:r>
            <a:endParaRPr lang="ru-RU" sz="2800" dirty="0"/>
          </a:p>
        </p:txBody>
      </p:sp>
    </p:spTree>
    <p:extLst>
      <p:ext uri="{BB962C8B-B14F-4D97-AF65-F5344CB8AC3E}">
        <p14:creationId xmlns:p14="http://schemas.microsoft.com/office/powerpoint/2010/main" val="32807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894" y="77512"/>
            <a:ext cx="9077106" cy="4031873"/>
          </a:xfrm>
          <a:prstGeom prst="rect">
            <a:avLst/>
          </a:prstGeom>
        </p:spPr>
        <p:txBody>
          <a:bodyPr wrap="square">
            <a:spAutoFit/>
          </a:bodyPr>
          <a:lstStyle/>
          <a:p>
            <a:pPr indent="457200"/>
            <a:r>
              <a:rPr lang="ru-RU" sz="3200" b="1" dirty="0">
                <a:latin typeface="Arial" pitchFamily="34" charset="0"/>
                <a:cs typeface="Arial" pitchFamily="34" charset="0"/>
              </a:rPr>
              <a:t>Полезный стресс </a:t>
            </a:r>
            <a:r>
              <a:rPr lang="ru-RU" sz="3200" dirty="0">
                <a:latin typeface="Arial" pitchFamily="34" charset="0"/>
                <a:cs typeface="Arial" pitchFamily="34" charset="0"/>
              </a:rPr>
              <a:t>– это </a:t>
            </a:r>
            <a:r>
              <a:rPr lang="ru-RU" sz="3200" b="1" i="1" dirty="0" err="1">
                <a:latin typeface="Arial" pitchFamily="34" charset="0"/>
                <a:cs typeface="Arial" pitchFamily="34" charset="0"/>
              </a:rPr>
              <a:t>эустресс</a:t>
            </a:r>
            <a:r>
              <a:rPr lang="ru-RU" sz="3200" b="1" i="1" dirty="0">
                <a:latin typeface="Arial" pitchFamily="34" charset="0"/>
                <a:cs typeface="Arial" pitchFamily="34" charset="0"/>
              </a:rPr>
              <a:t>.</a:t>
            </a:r>
            <a:r>
              <a:rPr lang="ru-RU" sz="3200" dirty="0">
                <a:latin typeface="Arial" pitchFamily="34" charset="0"/>
                <a:cs typeface="Arial" pitchFamily="34" charset="0"/>
              </a:rPr>
              <a:t> Он необходим для полноценной жизни каждому человеку. </a:t>
            </a:r>
            <a:r>
              <a:rPr lang="ru-RU" sz="3200" dirty="0" smtClean="0">
                <a:latin typeface="Arial" pitchFamily="34" charset="0"/>
                <a:cs typeface="Arial" pitchFamily="34" charset="0"/>
              </a:rPr>
              <a:t> </a:t>
            </a:r>
            <a:r>
              <a:rPr lang="ru-RU" sz="3200" b="1" i="1" dirty="0" err="1" smtClean="0">
                <a:latin typeface="Arial" pitchFamily="34" charset="0"/>
                <a:cs typeface="Arial" pitchFamily="34" charset="0"/>
              </a:rPr>
              <a:t>Эустресс</a:t>
            </a:r>
            <a:r>
              <a:rPr lang="ru-RU" sz="3200" b="1" i="1" dirty="0" smtClean="0">
                <a:latin typeface="Arial" pitchFamily="34" charset="0"/>
                <a:cs typeface="Arial" pitchFamily="34" charset="0"/>
              </a:rPr>
              <a:t> </a:t>
            </a:r>
            <a:r>
              <a:rPr lang="ru-RU" sz="3200" dirty="0" smtClean="0">
                <a:latin typeface="Arial" pitchFamily="34" charset="0"/>
                <a:cs typeface="Arial" pitchFamily="34" charset="0"/>
              </a:rPr>
              <a:t>делает </a:t>
            </a:r>
            <a:r>
              <a:rPr lang="ru-RU" sz="3200" dirty="0">
                <a:latin typeface="Arial" pitchFamily="34" charset="0"/>
                <a:cs typeface="Arial" pitchFamily="34" charset="0"/>
              </a:rPr>
              <a:t>организм готовым к оптимальному режиму работы, т.е. рассматривается как положительная сила</a:t>
            </a:r>
            <a:r>
              <a:rPr lang="ru-RU" sz="3200" dirty="0" smtClean="0">
                <a:latin typeface="Arial" pitchFamily="34" charset="0"/>
                <a:cs typeface="Arial" pitchFamily="34" charset="0"/>
              </a:rPr>
              <a:t>.</a:t>
            </a:r>
          </a:p>
          <a:p>
            <a:pPr indent="457200"/>
            <a:r>
              <a:rPr lang="ru-RU" sz="3200" dirty="0" smtClean="0">
                <a:latin typeface="Arial" pitchFamily="34" charset="0"/>
                <a:cs typeface="Arial" pitchFamily="34" charset="0"/>
              </a:rPr>
              <a:t> </a:t>
            </a:r>
            <a:r>
              <a:rPr lang="ru-RU" sz="3200" dirty="0">
                <a:latin typeface="Arial" pitchFamily="34" charset="0"/>
                <a:cs typeface="Arial" pitchFamily="34" charset="0"/>
              </a:rPr>
              <a:t>Наиболее яркие примеры </a:t>
            </a:r>
            <a:r>
              <a:rPr lang="ru-RU" sz="3200" dirty="0" err="1">
                <a:latin typeface="Arial" pitchFamily="34" charset="0"/>
                <a:cs typeface="Arial" pitchFamily="34" charset="0"/>
              </a:rPr>
              <a:t>эустресса</a:t>
            </a:r>
            <a:r>
              <a:rPr lang="ru-RU" sz="3200" dirty="0">
                <a:latin typeface="Arial" pitchFamily="34" charset="0"/>
                <a:cs typeface="Arial" pitchFamily="34" charset="0"/>
              </a:rPr>
              <a:t> – состояние спортсмена перед стартом или исполнителя перед выходом на сцену.</a:t>
            </a:r>
          </a:p>
        </p:txBody>
      </p:sp>
      <p:sp>
        <p:nvSpPr>
          <p:cNvPr id="3" name="Скругленный прямоугольник 2">
            <a:hlinkClick r:id="rId2" action="ppaction://hlinksldjump"/>
          </p:cNvPr>
          <p:cNvSpPr/>
          <p:nvPr/>
        </p:nvSpPr>
        <p:spPr>
          <a:xfrm>
            <a:off x="73968" y="5929758"/>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968039" y="6085683"/>
            <a:ext cx="3149918" cy="64807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Виды стресса</a:t>
            </a:r>
            <a:endParaRPr lang="ru-RU" sz="2800" dirty="0"/>
          </a:p>
        </p:txBody>
      </p:sp>
      <p:pic>
        <p:nvPicPr>
          <p:cNvPr id="7170" name="Picture 2" descr="http://www.runnerclub.ru/wp-content/uploads/2016/01/muscul_be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4509121"/>
            <a:ext cx="3712412"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6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92394" y="164553"/>
            <a:ext cx="4951606" cy="5016758"/>
          </a:xfrm>
          <a:prstGeom prst="rect">
            <a:avLst/>
          </a:prstGeom>
        </p:spPr>
        <p:txBody>
          <a:bodyPr wrap="square">
            <a:spAutoFit/>
          </a:bodyPr>
          <a:lstStyle/>
          <a:p>
            <a:pPr indent="457200"/>
            <a:r>
              <a:rPr lang="ru-RU" sz="3200" b="1" dirty="0">
                <a:latin typeface="Arial" pitchFamily="34" charset="0"/>
                <a:cs typeface="Arial" pitchFamily="34" charset="0"/>
              </a:rPr>
              <a:t>Вредные стрессы </a:t>
            </a:r>
            <a:r>
              <a:rPr lang="ru-RU" sz="3200" dirty="0">
                <a:latin typeface="Arial" pitchFamily="34" charset="0"/>
                <a:cs typeface="Arial" pitchFamily="34" charset="0"/>
              </a:rPr>
              <a:t>или</a:t>
            </a:r>
            <a:r>
              <a:rPr lang="ru-RU" sz="3200" b="1" dirty="0">
                <a:latin typeface="Arial" pitchFamily="34" charset="0"/>
                <a:cs typeface="Arial" pitchFamily="34" charset="0"/>
              </a:rPr>
              <a:t> </a:t>
            </a:r>
            <a:r>
              <a:rPr lang="ru-RU" sz="3200" b="1" i="1" dirty="0" err="1">
                <a:latin typeface="Arial" pitchFamily="34" charset="0"/>
                <a:cs typeface="Arial" pitchFamily="34" charset="0"/>
              </a:rPr>
              <a:t>дистрессы</a:t>
            </a:r>
            <a:r>
              <a:rPr lang="ru-RU" sz="3200" b="1" dirty="0">
                <a:latin typeface="Arial" pitchFamily="34" charset="0"/>
                <a:cs typeface="Arial" pitchFamily="34" charset="0"/>
              </a:rPr>
              <a:t> </a:t>
            </a:r>
            <a:r>
              <a:rPr lang="ru-RU" sz="3200" dirty="0">
                <a:latin typeface="Arial" pitchFamily="34" charset="0"/>
                <a:cs typeface="Arial" pitchFamily="34" charset="0"/>
              </a:rPr>
              <a:t>появляются тогда, когда организм больше не в силах бороться с внешними </a:t>
            </a:r>
            <a:r>
              <a:rPr lang="ru-RU" sz="3200" dirty="0" smtClean="0">
                <a:latin typeface="Arial" pitchFamily="34" charset="0"/>
                <a:cs typeface="Arial" pitchFamily="34" charset="0"/>
              </a:rPr>
              <a:t>раздражителями. Он оказывает вредное влияние на здоровье человека. </a:t>
            </a:r>
            <a:endParaRPr lang="ru-RU" sz="3200" dirty="0">
              <a:latin typeface="Arial" pitchFamily="34" charset="0"/>
              <a:cs typeface="Arial" pitchFamily="34" charset="0"/>
            </a:endParaRPr>
          </a:p>
        </p:txBody>
      </p:sp>
      <p:sp>
        <p:nvSpPr>
          <p:cNvPr id="3" name="Скругленный прямоугольник 2">
            <a:hlinkClick r:id="rId2" action="ppaction://hlinksldjump"/>
          </p:cNvPr>
          <p:cNvSpPr/>
          <p:nvPr/>
        </p:nvSpPr>
        <p:spPr>
          <a:xfrm>
            <a:off x="73968" y="5929758"/>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4788024" y="5919007"/>
            <a:ext cx="4248472"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a:latin typeface="Arial" pitchFamily="34" charset="0"/>
                <a:cs typeface="Arial" pitchFamily="34" charset="0"/>
              </a:rPr>
              <a:t>Почему возникает дистресс?</a:t>
            </a:r>
            <a:endParaRPr lang="ru-RU" sz="3200" dirty="0">
              <a:latin typeface="Arial" pitchFamily="34" charset="0"/>
              <a:cs typeface="Arial" pitchFamily="34" charset="0"/>
            </a:endParaRPr>
          </a:p>
        </p:txBody>
      </p:sp>
      <p:pic>
        <p:nvPicPr>
          <p:cNvPr id="8194" name="Picture 2" descr="https://i.ytimg.com/vi/JR1_TK1c1io/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9580">
            <a:off x="826210" y="3667836"/>
            <a:ext cx="3082199" cy="2311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olzemly.com/_bl/0/1532757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42375">
            <a:off x="303436" y="620011"/>
            <a:ext cx="3850316" cy="2750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93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968" y="692696"/>
            <a:ext cx="8745016" cy="5016758"/>
          </a:xfrm>
          <a:prstGeom prst="rect">
            <a:avLst/>
          </a:prstGeom>
        </p:spPr>
        <p:txBody>
          <a:bodyPr wrap="square">
            <a:spAutoFit/>
          </a:bodyPr>
          <a:lstStyle/>
          <a:p>
            <a:pPr marL="457200" indent="-457200" fontAlgn="base">
              <a:buFont typeface="Wingdings" pitchFamily="2" charset="2"/>
              <a:buChar char="ü"/>
            </a:pPr>
            <a:r>
              <a:rPr lang="ru-RU" sz="3200" dirty="0">
                <a:latin typeface="Arial" pitchFamily="34" charset="0"/>
                <a:cs typeface="Arial" pitchFamily="34" charset="0"/>
              </a:rPr>
              <a:t>д</a:t>
            </a:r>
            <a:r>
              <a:rPr lang="ru-RU" sz="3200" dirty="0" smtClean="0">
                <a:latin typeface="Arial" pitchFamily="34" charset="0"/>
                <a:cs typeface="Arial" pitchFamily="34" charset="0"/>
              </a:rPr>
              <a:t>лительная </a:t>
            </a:r>
            <a:r>
              <a:rPr lang="ru-RU" sz="3200" dirty="0">
                <a:latin typeface="Arial" pitchFamily="34" charset="0"/>
                <a:cs typeface="Arial" pitchFamily="34" charset="0"/>
              </a:rPr>
              <a:t>невозможность удовлетворить физиологические потребности (отсутствие воды, воздуха, еды, тепла</a:t>
            </a:r>
            <a:r>
              <a:rPr lang="ru-RU" sz="3200" dirty="0" smtClean="0">
                <a:latin typeface="Arial" pitchFamily="34" charset="0"/>
                <a:cs typeface="Arial" pitchFamily="34" charset="0"/>
              </a:rPr>
              <a:t>);</a:t>
            </a:r>
          </a:p>
          <a:p>
            <a:pPr marL="457200" indent="-457200" fontAlgn="base">
              <a:buFont typeface="Wingdings" pitchFamily="2" charset="2"/>
              <a:buChar char="ü"/>
            </a:pPr>
            <a:r>
              <a:rPr lang="ru-RU" sz="3200" dirty="0">
                <a:latin typeface="Arial" pitchFamily="34" charset="0"/>
                <a:cs typeface="Arial" pitchFamily="34" charset="0"/>
              </a:rPr>
              <a:t>н</a:t>
            </a:r>
            <a:r>
              <a:rPr lang="ru-RU" sz="3200" dirty="0" smtClean="0">
                <a:latin typeface="Arial" pitchFamily="34" charset="0"/>
                <a:cs typeface="Arial" pitchFamily="34" charset="0"/>
              </a:rPr>
              <a:t>е</a:t>
            </a:r>
            <a:r>
              <a:rPr lang="ru-RU" sz="3200" dirty="0">
                <a:latin typeface="Arial" pitchFamily="34" charset="0"/>
                <a:cs typeface="Arial" pitchFamily="34" charset="0"/>
              </a:rPr>
              <a:t> подходящие, не привычные условия жизни (изменение концентрации кислорода в </a:t>
            </a:r>
            <a:r>
              <a:rPr lang="ru-RU" sz="3200" dirty="0" smtClean="0">
                <a:latin typeface="Arial" pitchFamily="34" charset="0"/>
                <a:cs typeface="Arial" pitchFamily="34" charset="0"/>
              </a:rPr>
              <a:t>воздухе);</a:t>
            </a:r>
          </a:p>
          <a:p>
            <a:pPr marL="457200" indent="-457200" fontAlgn="base">
              <a:buFont typeface="Wingdings" pitchFamily="2" charset="2"/>
              <a:buChar char="ü"/>
            </a:pPr>
            <a:r>
              <a:rPr lang="ru-RU" sz="3200" dirty="0">
                <a:latin typeface="Arial" pitchFamily="34" charset="0"/>
                <a:cs typeface="Arial" pitchFamily="34" charset="0"/>
              </a:rPr>
              <a:t>п</a:t>
            </a:r>
            <a:r>
              <a:rPr lang="ru-RU" sz="3200" dirty="0" smtClean="0">
                <a:latin typeface="Arial" pitchFamily="34" charset="0"/>
                <a:cs typeface="Arial" pitchFamily="34" charset="0"/>
              </a:rPr>
              <a:t>овреждения </a:t>
            </a:r>
            <a:r>
              <a:rPr lang="ru-RU" sz="3200" dirty="0">
                <a:latin typeface="Arial" pitchFamily="34" charset="0"/>
                <a:cs typeface="Arial" pitchFamily="34" charset="0"/>
              </a:rPr>
              <a:t>организма, болезни, травмы, долгая </a:t>
            </a:r>
            <a:r>
              <a:rPr lang="ru-RU" sz="3200" dirty="0" smtClean="0">
                <a:latin typeface="Arial" pitchFamily="34" charset="0"/>
                <a:cs typeface="Arial" pitchFamily="34" charset="0"/>
              </a:rPr>
              <a:t>боль;</a:t>
            </a:r>
          </a:p>
          <a:p>
            <a:pPr marL="457200" indent="-457200" fontAlgn="base">
              <a:buFont typeface="Wingdings" pitchFamily="2" charset="2"/>
              <a:buChar char="ü"/>
            </a:pPr>
            <a:r>
              <a:rPr lang="ru-RU" sz="3200" dirty="0">
                <a:latin typeface="Arial" pitchFamily="34" charset="0"/>
                <a:cs typeface="Arial" pitchFamily="34" charset="0"/>
              </a:rPr>
              <a:t>д</a:t>
            </a:r>
            <a:r>
              <a:rPr lang="ru-RU" sz="3200" dirty="0" smtClean="0">
                <a:latin typeface="Arial" pitchFamily="34" charset="0"/>
                <a:cs typeface="Arial" pitchFamily="34" charset="0"/>
              </a:rPr>
              <a:t>лительные </a:t>
            </a:r>
            <a:r>
              <a:rPr lang="ru-RU" sz="3200" dirty="0">
                <a:latin typeface="Arial" pitchFamily="34" charset="0"/>
                <a:cs typeface="Arial" pitchFamily="34" charset="0"/>
              </a:rPr>
              <a:t>негативные эмоции (переживания страха, гнева, ярости</a:t>
            </a:r>
            <a:r>
              <a:rPr lang="ru-RU" sz="3200" dirty="0" smtClean="0">
                <a:latin typeface="Arial" pitchFamily="34" charset="0"/>
                <a:cs typeface="Arial" pitchFamily="34" charset="0"/>
              </a:rPr>
              <a:t>).</a:t>
            </a:r>
            <a:endParaRPr lang="ru-RU" sz="3200" dirty="0">
              <a:latin typeface="Arial" pitchFamily="34" charset="0"/>
              <a:cs typeface="Arial" pitchFamily="34" charset="0"/>
            </a:endParaRPr>
          </a:p>
        </p:txBody>
      </p:sp>
      <p:sp>
        <p:nvSpPr>
          <p:cNvPr id="3" name="Прямоугольник 2"/>
          <p:cNvSpPr/>
          <p:nvPr/>
        </p:nvSpPr>
        <p:spPr>
          <a:xfrm>
            <a:off x="971600" y="70346"/>
            <a:ext cx="6850017" cy="646331"/>
          </a:xfrm>
          <a:prstGeom prst="rect">
            <a:avLst/>
          </a:prstGeom>
        </p:spPr>
        <p:txBody>
          <a:bodyPr wrap="none">
            <a:spAutoFit/>
          </a:bodyPr>
          <a:lstStyle/>
          <a:p>
            <a:pPr algn="ctr"/>
            <a:r>
              <a:rPr lang="ru-RU" sz="3600" b="1" dirty="0">
                <a:latin typeface="Arial" pitchFamily="34" charset="0"/>
                <a:cs typeface="Arial" pitchFamily="34" charset="0"/>
              </a:rPr>
              <a:t>Почему возникает дистресс?</a:t>
            </a:r>
            <a:endParaRPr lang="ru-RU" b="1" dirty="0">
              <a:latin typeface="Arial" pitchFamily="34" charset="0"/>
              <a:cs typeface="Arial" pitchFamily="34" charset="0"/>
            </a:endParaRPr>
          </a:p>
        </p:txBody>
      </p:sp>
      <p:sp>
        <p:nvSpPr>
          <p:cNvPr id="4" name="Скругленный прямоугольник 3">
            <a:hlinkClick r:id="rId2" action="ppaction://hlinksldjump"/>
          </p:cNvPr>
          <p:cNvSpPr/>
          <p:nvPr/>
        </p:nvSpPr>
        <p:spPr>
          <a:xfrm>
            <a:off x="73968" y="5778752"/>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5" name="Пятиугольник 4">
            <a:hlinkClick r:id="rId3" action="ppaction://hlinksldjump"/>
          </p:cNvPr>
          <p:cNvSpPr/>
          <p:nvPr/>
        </p:nvSpPr>
        <p:spPr>
          <a:xfrm>
            <a:off x="4776014" y="5754134"/>
            <a:ext cx="4248472"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a:t>Одолею дистресс!</a:t>
            </a:r>
            <a:endParaRPr lang="ru-RU" sz="3200" dirty="0"/>
          </a:p>
        </p:txBody>
      </p:sp>
    </p:spTree>
    <p:extLst>
      <p:ext uri="{BB962C8B-B14F-4D97-AF65-F5344CB8AC3E}">
        <p14:creationId xmlns:p14="http://schemas.microsoft.com/office/powerpoint/2010/main" val="90882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93222" y="117299"/>
            <a:ext cx="5731314" cy="646331"/>
          </a:xfrm>
          <a:prstGeom prst="rect">
            <a:avLst/>
          </a:prstGeom>
        </p:spPr>
        <p:txBody>
          <a:bodyPr wrap="none">
            <a:spAutoFit/>
          </a:bodyPr>
          <a:lstStyle/>
          <a:p>
            <a:pPr algn="ctr"/>
            <a:r>
              <a:rPr lang="ru-RU" sz="3600" b="1" dirty="0">
                <a:latin typeface="Arial" pitchFamily="34" charset="0"/>
                <a:cs typeface="Arial" pitchFamily="34" charset="0"/>
              </a:rPr>
              <a:t>Как преодолеть стресс?</a:t>
            </a:r>
            <a:endParaRPr lang="ru-RU" sz="3600" b="1" dirty="0">
              <a:latin typeface="Arial" pitchFamily="34" charset="0"/>
              <a:cs typeface="Arial" pitchFamily="34" charset="0"/>
            </a:endParaRPr>
          </a:p>
        </p:txBody>
      </p:sp>
      <p:sp>
        <p:nvSpPr>
          <p:cNvPr id="5" name="Солнце 4">
            <a:hlinkClick r:id="rId2" action="ppaction://hlinksldjump"/>
          </p:cNvPr>
          <p:cNvSpPr/>
          <p:nvPr/>
        </p:nvSpPr>
        <p:spPr>
          <a:xfrm>
            <a:off x="7104788" y="1751296"/>
            <a:ext cx="1609848" cy="1389671"/>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Arial" pitchFamily="34" charset="0"/>
                <a:cs typeface="Arial" pitchFamily="34" charset="0"/>
              </a:rPr>
              <a:t>1</a:t>
            </a:r>
            <a:endParaRPr lang="ru-RU" sz="3200" b="1" dirty="0">
              <a:solidFill>
                <a:schemeClr val="tx1"/>
              </a:solidFill>
              <a:latin typeface="Arial" pitchFamily="34" charset="0"/>
              <a:cs typeface="Arial" pitchFamily="34" charset="0"/>
            </a:endParaRPr>
          </a:p>
        </p:txBody>
      </p:sp>
      <p:sp>
        <p:nvSpPr>
          <p:cNvPr id="6" name="Сердце 5">
            <a:hlinkClick r:id="rId3" action="ppaction://hlinksldjump"/>
          </p:cNvPr>
          <p:cNvSpPr/>
          <p:nvPr/>
        </p:nvSpPr>
        <p:spPr>
          <a:xfrm rot="675212">
            <a:off x="150613" y="3623819"/>
            <a:ext cx="1157790" cy="1171049"/>
          </a:xfrm>
          <a:prstGeom prst="hear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3200" b="1" dirty="0" smtClean="0">
                <a:latin typeface="Arial" pitchFamily="34" charset="0"/>
                <a:cs typeface="Arial" pitchFamily="34" charset="0"/>
              </a:rPr>
              <a:t>2</a:t>
            </a:r>
            <a:endParaRPr lang="ru-RU" sz="3200" b="1" dirty="0">
              <a:latin typeface="Arial" pitchFamily="34" charset="0"/>
              <a:cs typeface="Arial" pitchFamily="34" charset="0"/>
            </a:endParaRPr>
          </a:p>
        </p:txBody>
      </p:sp>
      <p:sp>
        <p:nvSpPr>
          <p:cNvPr id="7" name="Улыбающееся лицо 6">
            <a:hlinkClick r:id="rId4" action="ppaction://hlinksldjump"/>
          </p:cNvPr>
          <p:cNvSpPr/>
          <p:nvPr/>
        </p:nvSpPr>
        <p:spPr>
          <a:xfrm rot="1245852">
            <a:off x="5494289" y="4290959"/>
            <a:ext cx="1272373" cy="1155770"/>
          </a:xfrm>
          <a:prstGeom prst="smileyFac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3200" b="1" dirty="0" smtClean="0">
                <a:latin typeface="Arial" pitchFamily="34" charset="0"/>
                <a:cs typeface="Arial" pitchFamily="34" charset="0"/>
              </a:rPr>
              <a:t>3</a:t>
            </a:r>
            <a:endParaRPr lang="ru-RU" sz="3200" b="1" dirty="0">
              <a:latin typeface="Arial" pitchFamily="34" charset="0"/>
              <a:cs typeface="Arial" pitchFamily="34" charset="0"/>
            </a:endParaRPr>
          </a:p>
        </p:txBody>
      </p:sp>
      <p:sp>
        <p:nvSpPr>
          <p:cNvPr id="8" name="24-конечная звезда 7">
            <a:hlinkClick r:id="rId5" action="ppaction://hlinksldjump"/>
          </p:cNvPr>
          <p:cNvSpPr/>
          <p:nvPr/>
        </p:nvSpPr>
        <p:spPr>
          <a:xfrm>
            <a:off x="5330737" y="1096319"/>
            <a:ext cx="1569513" cy="1491921"/>
          </a:xfrm>
          <a:prstGeom prst="star2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3200" b="1" dirty="0" smtClean="0">
                <a:latin typeface="Arial" pitchFamily="34" charset="0"/>
                <a:cs typeface="Arial" pitchFamily="34" charset="0"/>
              </a:rPr>
              <a:t>4</a:t>
            </a:r>
            <a:endParaRPr lang="ru-RU" sz="3200" b="1" dirty="0">
              <a:latin typeface="Arial" pitchFamily="34" charset="0"/>
              <a:cs typeface="Arial" pitchFamily="34" charset="0"/>
            </a:endParaRPr>
          </a:p>
        </p:txBody>
      </p:sp>
      <p:sp>
        <p:nvSpPr>
          <p:cNvPr id="9" name="Лента лицом вверх 8">
            <a:hlinkClick r:id="rId6" action="ppaction://hlinksldjump"/>
          </p:cNvPr>
          <p:cNvSpPr/>
          <p:nvPr/>
        </p:nvSpPr>
        <p:spPr>
          <a:xfrm rot="20941256">
            <a:off x="1622858" y="2737192"/>
            <a:ext cx="1652997" cy="923885"/>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3200" b="1" dirty="0" smtClean="0">
                <a:latin typeface="Arial" pitchFamily="34" charset="0"/>
                <a:cs typeface="Arial" pitchFamily="34" charset="0"/>
              </a:rPr>
              <a:t>5</a:t>
            </a:r>
            <a:endParaRPr lang="ru-RU" sz="3200" b="1" dirty="0">
              <a:latin typeface="Arial" pitchFamily="34" charset="0"/>
              <a:cs typeface="Arial" pitchFamily="34" charset="0"/>
            </a:endParaRPr>
          </a:p>
        </p:txBody>
      </p:sp>
      <p:sp>
        <p:nvSpPr>
          <p:cNvPr id="10" name="Облако 9">
            <a:hlinkClick r:id="rId7" action="ppaction://hlinksldjump"/>
          </p:cNvPr>
          <p:cNvSpPr/>
          <p:nvPr/>
        </p:nvSpPr>
        <p:spPr>
          <a:xfrm>
            <a:off x="4016711" y="2777398"/>
            <a:ext cx="1671556" cy="1489411"/>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smtClean="0">
                <a:latin typeface="Arial" pitchFamily="34" charset="0"/>
                <a:cs typeface="Arial" pitchFamily="34" charset="0"/>
              </a:rPr>
              <a:t>6</a:t>
            </a:r>
            <a:endParaRPr lang="ru-RU" sz="3200" b="1" dirty="0">
              <a:latin typeface="Arial" pitchFamily="34" charset="0"/>
              <a:cs typeface="Arial" pitchFamily="34" charset="0"/>
            </a:endParaRPr>
          </a:p>
        </p:txBody>
      </p:sp>
      <p:sp>
        <p:nvSpPr>
          <p:cNvPr id="11" name="Двойная волна 10">
            <a:hlinkClick r:id="rId8" action="ppaction://hlinksldjump"/>
          </p:cNvPr>
          <p:cNvSpPr/>
          <p:nvPr/>
        </p:nvSpPr>
        <p:spPr>
          <a:xfrm rot="582098">
            <a:off x="6697906" y="3489627"/>
            <a:ext cx="1929553" cy="792088"/>
          </a:xfrm>
          <a:prstGeom prst="double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3200" b="1" dirty="0" smtClean="0">
                <a:latin typeface="Arial" pitchFamily="34" charset="0"/>
                <a:cs typeface="Arial" pitchFamily="34" charset="0"/>
              </a:rPr>
              <a:t>7</a:t>
            </a:r>
            <a:endParaRPr lang="ru-RU" sz="3200" b="1" dirty="0">
              <a:latin typeface="Arial" pitchFamily="34" charset="0"/>
              <a:cs typeface="Arial" pitchFamily="34" charset="0"/>
            </a:endParaRPr>
          </a:p>
        </p:txBody>
      </p:sp>
      <p:sp>
        <p:nvSpPr>
          <p:cNvPr id="12" name="Пятно 1 11">
            <a:hlinkClick r:id="rId9" action="ppaction://hlinksldjump"/>
          </p:cNvPr>
          <p:cNvSpPr/>
          <p:nvPr/>
        </p:nvSpPr>
        <p:spPr>
          <a:xfrm>
            <a:off x="3135279" y="4481457"/>
            <a:ext cx="1914890" cy="136815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3200" b="1" dirty="0" smtClean="0">
                <a:latin typeface="Arial" pitchFamily="34" charset="0"/>
                <a:cs typeface="Arial" pitchFamily="34" charset="0"/>
              </a:rPr>
              <a:t>8</a:t>
            </a:r>
            <a:endParaRPr lang="ru-RU" sz="3200" b="1" dirty="0">
              <a:latin typeface="Arial" pitchFamily="34" charset="0"/>
              <a:cs typeface="Arial" pitchFamily="34" charset="0"/>
            </a:endParaRPr>
          </a:p>
        </p:txBody>
      </p:sp>
      <p:sp>
        <p:nvSpPr>
          <p:cNvPr id="13" name="8-конечная звезда 12">
            <a:hlinkClick r:id="rId10" action="ppaction://hlinksldjump"/>
          </p:cNvPr>
          <p:cNvSpPr/>
          <p:nvPr/>
        </p:nvSpPr>
        <p:spPr>
          <a:xfrm>
            <a:off x="1603712" y="4134140"/>
            <a:ext cx="1281481" cy="1116124"/>
          </a:xfrm>
          <a:prstGeom prst="star8">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3200" b="1" dirty="0" smtClean="0">
                <a:latin typeface="Arial" pitchFamily="34" charset="0"/>
                <a:cs typeface="Arial" pitchFamily="34" charset="0"/>
              </a:rPr>
              <a:t>10</a:t>
            </a:r>
            <a:endParaRPr lang="ru-RU" sz="3200" b="1" dirty="0">
              <a:latin typeface="Arial" pitchFamily="34" charset="0"/>
              <a:cs typeface="Arial" pitchFamily="34" charset="0"/>
            </a:endParaRPr>
          </a:p>
        </p:txBody>
      </p:sp>
      <p:sp>
        <p:nvSpPr>
          <p:cNvPr id="14" name="Месяц 13">
            <a:hlinkClick r:id="rId11" action="ppaction://hlinksldjump"/>
          </p:cNvPr>
          <p:cNvSpPr/>
          <p:nvPr/>
        </p:nvSpPr>
        <p:spPr>
          <a:xfrm rot="812351">
            <a:off x="3676079" y="1010893"/>
            <a:ext cx="1152128" cy="1512168"/>
          </a:xfrm>
          <a:prstGeom prst="moon">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Arial" pitchFamily="34" charset="0"/>
                <a:cs typeface="Arial" pitchFamily="34" charset="0"/>
              </a:rPr>
              <a:t>9</a:t>
            </a:r>
            <a:endParaRPr lang="ru-RU" sz="3200" b="1" dirty="0">
              <a:latin typeface="Arial" pitchFamily="34" charset="0"/>
              <a:cs typeface="Arial" pitchFamily="34" charset="0"/>
            </a:endParaRPr>
          </a:p>
        </p:txBody>
      </p:sp>
      <p:sp>
        <p:nvSpPr>
          <p:cNvPr id="15" name="TextBox 14"/>
          <p:cNvSpPr txBox="1"/>
          <p:nvPr/>
        </p:nvSpPr>
        <p:spPr>
          <a:xfrm>
            <a:off x="179512" y="721697"/>
            <a:ext cx="2862319"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3200" b="1" i="1" dirty="0" smtClean="0">
                <a:latin typeface="Arial" pitchFamily="34" charset="0"/>
                <a:cs typeface="Arial" pitchFamily="34" charset="0"/>
              </a:rPr>
              <a:t>10 методов преодоления стресса</a:t>
            </a:r>
            <a:endParaRPr lang="ru-RU" sz="3200" b="1" i="1" dirty="0">
              <a:latin typeface="Arial" pitchFamily="34" charset="0"/>
              <a:cs typeface="Arial" pitchFamily="34" charset="0"/>
            </a:endParaRPr>
          </a:p>
        </p:txBody>
      </p:sp>
      <p:sp>
        <p:nvSpPr>
          <p:cNvPr id="16" name="Скругленный прямоугольник 15">
            <a:hlinkClick r:id="rId12" action="ppaction://hlinksldjump"/>
          </p:cNvPr>
          <p:cNvSpPr/>
          <p:nvPr/>
        </p:nvSpPr>
        <p:spPr>
          <a:xfrm>
            <a:off x="73968" y="5778752"/>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17" name="Пятиугольник 16">
            <a:hlinkClick r:id="rId13" action="ppaction://hlinksldjump"/>
          </p:cNvPr>
          <p:cNvSpPr/>
          <p:nvPr/>
        </p:nvSpPr>
        <p:spPr>
          <a:xfrm>
            <a:off x="4776014" y="5754134"/>
            <a:ext cx="4248472"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a:t>Одолею дистресс!</a:t>
            </a:r>
            <a:endParaRPr lang="ru-RU" sz="3200" dirty="0"/>
          </a:p>
        </p:txBody>
      </p:sp>
    </p:spTree>
    <p:extLst>
      <p:ext uri="{BB962C8B-B14F-4D97-AF65-F5344CB8AC3E}">
        <p14:creationId xmlns:p14="http://schemas.microsoft.com/office/powerpoint/2010/main" val="281719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968" y="1772816"/>
            <a:ext cx="5280084" cy="3539430"/>
          </a:xfrm>
          <a:prstGeom prst="rect">
            <a:avLst/>
          </a:prstGeom>
        </p:spPr>
        <p:txBody>
          <a:bodyPr wrap="square">
            <a:spAutoFit/>
          </a:bodyPr>
          <a:lstStyle/>
          <a:p>
            <a:pPr indent="457200" fontAlgn="base"/>
            <a:r>
              <a:rPr lang="ru-RU" sz="3200" b="1" i="1" dirty="0" smtClean="0">
                <a:latin typeface="Arial" pitchFamily="34" charset="0"/>
                <a:cs typeface="Arial" pitchFamily="34" charset="0"/>
              </a:rPr>
              <a:t>Послушайте </a:t>
            </a:r>
            <a:r>
              <a:rPr lang="ru-RU" sz="3200" b="1" i="1" dirty="0">
                <a:latin typeface="Arial" pitchFamily="34" charset="0"/>
                <a:cs typeface="Arial" pitchFamily="34" charset="0"/>
              </a:rPr>
              <a:t>музыку! </a:t>
            </a:r>
            <a:r>
              <a:rPr lang="ru-RU" sz="3200" dirty="0">
                <a:latin typeface="Arial" pitchFamily="34" charset="0"/>
                <a:cs typeface="Arial" pitchFamily="34" charset="0"/>
              </a:rPr>
              <a:t>Наиболее благоприятным считается прослушивание классической музыки, звуков природы или спокойных мелодий </a:t>
            </a:r>
            <a:r>
              <a:rPr lang="ru-RU" sz="3200" dirty="0" smtClean="0">
                <a:latin typeface="Arial" pitchFamily="34" charset="0"/>
                <a:cs typeface="Arial" pitchFamily="34" charset="0"/>
              </a:rPr>
              <a:t>для расслабления.</a:t>
            </a:r>
            <a:endParaRPr lang="ru-RU" sz="3200" dirty="0">
              <a:latin typeface="Arial" pitchFamily="34" charset="0"/>
              <a:cs typeface="Arial" pitchFamily="34" charset="0"/>
            </a:endParaRPr>
          </a:p>
        </p:txBody>
      </p:sp>
      <p:sp>
        <p:nvSpPr>
          <p:cNvPr id="3" name="Скругленный прямоугольник 2">
            <a:hlinkClick r:id="rId2" action="ppaction://hlinksldjump"/>
          </p:cNvPr>
          <p:cNvSpPr/>
          <p:nvPr/>
        </p:nvSpPr>
        <p:spPr>
          <a:xfrm>
            <a:off x="73968" y="5778752"/>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4283968" y="5797104"/>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sp>
        <p:nvSpPr>
          <p:cNvPr id="5" name="Прямоугольник 4"/>
          <p:cNvSpPr/>
          <p:nvPr/>
        </p:nvSpPr>
        <p:spPr>
          <a:xfrm>
            <a:off x="3779912" y="73612"/>
            <a:ext cx="342950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latin typeface="Arial" pitchFamily="34" charset="0"/>
                <a:cs typeface="Arial" pitchFamily="34" charset="0"/>
              </a:rPr>
              <a:t>1 метод </a:t>
            </a:r>
          </a:p>
          <a:p>
            <a:pPr algn="ctr"/>
            <a:r>
              <a:rPr lang="ru-RU" sz="3200" b="1" dirty="0" smtClean="0">
                <a:latin typeface="Arial" pitchFamily="34" charset="0"/>
                <a:cs typeface="Arial" pitchFamily="34" charset="0"/>
              </a:rPr>
              <a:t>преодоления </a:t>
            </a:r>
            <a:r>
              <a:rPr lang="ru-RU" sz="3200" b="1" dirty="0">
                <a:latin typeface="Arial" pitchFamily="34" charset="0"/>
                <a:cs typeface="Arial" pitchFamily="34" charset="0"/>
              </a:rPr>
              <a:t>стресса </a:t>
            </a:r>
            <a:endParaRPr lang="ru-RU" sz="3200" b="1" dirty="0"/>
          </a:p>
        </p:txBody>
      </p:sp>
      <p:sp>
        <p:nvSpPr>
          <p:cNvPr id="6" name="Солнце 5"/>
          <p:cNvSpPr/>
          <p:nvPr/>
        </p:nvSpPr>
        <p:spPr>
          <a:xfrm>
            <a:off x="7534152" y="73612"/>
            <a:ext cx="1609848" cy="1389671"/>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Arial" pitchFamily="34" charset="0"/>
                <a:cs typeface="Arial" pitchFamily="34" charset="0"/>
              </a:rPr>
              <a:t>1</a:t>
            </a:r>
            <a:endParaRPr lang="ru-RU" sz="3200" b="1" dirty="0">
              <a:solidFill>
                <a:schemeClr val="tx1"/>
              </a:solidFill>
              <a:latin typeface="Arial" pitchFamily="34" charset="0"/>
              <a:cs typeface="Arial" pitchFamily="34"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33968">
            <a:off x="174621" y="220312"/>
            <a:ext cx="3011454" cy="1693943"/>
          </a:xfrm>
          <a:prstGeom prst="rect">
            <a:avLst/>
          </a:prstGeom>
          <a:ln>
            <a:noFill/>
          </a:ln>
          <a:effectLst>
            <a:softEdge rad="112500"/>
          </a:effectLst>
        </p:spPr>
      </p:pic>
      <p:pic>
        <p:nvPicPr>
          <p:cNvPr id="9218" name="Picture 2" descr="https://www.realmusic.ru/media/bandimg/9/1932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75483">
            <a:off x="4979191" y="2417549"/>
            <a:ext cx="4010409" cy="2670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9403" y="31196"/>
            <a:ext cx="7501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a:latin typeface="Arial" pitchFamily="34" charset="0"/>
                <a:cs typeface="Arial" pitchFamily="34" charset="0"/>
              </a:rPr>
              <a:t>2</a:t>
            </a:r>
            <a:r>
              <a:rPr lang="ru-RU" sz="3200" b="1" dirty="0" smtClean="0">
                <a:latin typeface="Arial" pitchFamily="34" charset="0"/>
                <a:cs typeface="Arial" pitchFamily="34" charset="0"/>
              </a:rPr>
              <a:t> метод преодоления </a:t>
            </a:r>
            <a:r>
              <a:rPr lang="ru-RU" sz="3200" b="1" dirty="0">
                <a:latin typeface="Arial" pitchFamily="34" charset="0"/>
                <a:cs typeface="Arial" pitchFamily="34" charset="0"/>
              </a:rPr>
              <a:t>стресса </a:t>
            </a:r>
            <a:endParaRPr lang="ru-RU" sz="3200" b="1" dirty="0"/>
          </a:p>
        </p:txBody>
      </p:sp>
      <p:sp>
        <p:nvSpPr>
          <p:cNvPr id="2" name="Прямоугольник 1"/>
          <p:cNvSpPr/>
          <p:nvPr/>
        </p:nvSpPr>
        <p:spPr>
          <a:xfrm>
            <a:off x="2555776" y="812609"/>
            <a:ext cx="6786001" cy="5016758"/>
          </a:xfrm>
          <a:prstGeom prst="rect">
            <a:avLst/>
          </a:prstGeom>
        </p:spPr>
        <p:txBody>
          <a:bodyPr wrap="square">
            <a:spAutoFit/>
          </a:bodyPr>
          <a:lstStyle/>
          <a:p>
            <a:pPr indent="457200" fontAlgn="base"/>
            <a:r>
              <a:rPr lang="ru-RU" sz="3200" b="1" i="1" dirty="0" smtClean="0">
                <a:latin typeface="Arial" pitchFamily="34" charset="0"/>
                <a:cs typeface="Arial" pitchFamily="34" charset="0"/>
              </a:rPr>
              <a:t>Покричите </a:t>
            </a:r>
            <a:r>
              <a:rPr lang="ru-RU" sz="3200" b="1" i="1" dirty="0">
                <a:latin typeface="Arial" pitchFamily="34" charset="0"/>
                <a:cs typeface="Arial" pitchFamily="34" charset="0"/>
              </a:rPr>
              <a:t>или выговоритесь! </a:t>
            </a:r>
            <a:r>
              <a:rPr lang="ru-RU" sz="3200" b="1" i="1" dirty="0" smtClean="0">
                <a:latin typeface="Arial" pitchFamily="34" charset="0"/>
                <a:cs typeface="Arial" pitchFamily="34" charset="0"/>
              </a:rPr>
              <a:t> </a:t>
            </a:r>
            <a:r>
              <a:rPr lang="ru-RU" sz="3200" dirty="0" smtClean="0">
                <a:latin typeface="Arial" pitchFamily="34" charset="0"/>
                <a:cs typeface="Arial" pitchFamily="34" charset="0"/>
              </a:rPr>
              <a:t>Если </a:t>
            </a:r>
            <a:r>
              <a:rPr lang="ru-RU" sz="3200" dirty="0">
                <a:latin typeface="Arial" pitchFamily="34" charset="0"/>
                <a:cs typeface="Arial" pitchFamily="34" charset="0"/>
              </a:rPr>
              <a:t>у вас есть возможность уединиться, обязательно сделайте это и покричите. Неважно, что именно вы будете кричать, слова или просто звуки, главное чтоб вы представляли себе, как с вашим криком из вас уходят все ваши негативные </a:t>
            </a:r>
            <a:r>
              <a:rPr lang="ru-RU" sz="3200" dirty="0" smtClean="0">
                <a:latin typeface="Arial" pitchFamily="34" charset="0"/>
                <a:cs typeface="Arial" pitchFamily="34" charset="0"/>
              </a:rPr>
              <a:t>переживания!</a:t>
            </a:r>
            <a:endParaRPr lang="ru-RU" sz="3200" dirty="0">
              <a:latin typeface="Arial" pitchFamily="34" charset="0"/>
              <a:cs typeface="Arial" pitchFamily="34" charset="0"/>
            </a:endParaRPr>
          </a:p>
        </p:txBody>
      </p:sp>
      <p:sp>
        <p:nvSpPr>
          <p:cNvPr id="5" name="Сердце 4"/>
          <p:cNvSpPr/>
          <p:nvPr/>
        </p:nvSpPr>
        <p:spPr>
          <a:xfrm rot="675212">
            <a:off x="124242" y="113130"/>
            <a:ext cx="1157790" cy="1171049"/>
          </a:xfrm>
          <a:prstGeom prst="hear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3200" b="1" dirty="0" smtClean="0">
                <a:latin typeface="Arial" pitchFamily="34" charset="0"/>
                <a:cs typeface="Arial" pitchFamily="34" charset="0"/>
              </a:rPr>
              <a:t>2</a:t>
            </a:r>
            <a:endParaRPr lang="ru-RU" sz="3200" b="1" dirty="0">
              <a:latin typeface="Arial" pitchFamily="34" charset="0"/>
              <a:cs typeface="Arial" pitchFamily="34" charset="0"/>
            </a:endParaRPr>
          </a:p>
        </p:txBody>
      </p:sp>
      <p:pic>
        <p:nvPicPr>
          <p:cNvPr id="12290" name="Picture 2" descr="http://nevinsk.umfc26.ru/site/images/smi_o_nas/megaph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98" y="1628800"/>
            <a:ext cx="3874175" cy="4536504"/>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a:hlinkClick r:id="rId3" action="ppaction://hlinksldjump"/>
          </p:cNvPr>
          <p:cNvSpPr/>
          <p:nvPr/>
        </p:nvSpPr>
        <p:spPr>
          <a:xfrm>
            <a:off x="73968" y="5947149"/>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7" name="Пятиугольник 6">
            <a:hlinkClick r:id="rId4" action="ppaction://hlinksldjump"/>
          </p:cNvPr>
          <p:cNvSpPr/>
          <p:nvPr/>
        </p:nvSpPr>
        <p:spPr>
          <a:xfrm>
            <a:off x="4431940" y="5947149"/>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spTree>
    <p:extLst>
      <p:ext uri="{BB962C8B-B14F-4D97-AF65-F5344CB8AC3E}">
        <p14:creationId xmlns:p14="http://schemas.microsoft.com/office/powerpoint/2010/main" val="364182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42" y="1052736"/>
            <a:ext cx="5851376" cy="4708981"/>
          </a:xfrm>
          <a:prstGeom prst="rect">
            <a:avLst/>
          </a:prstGeom>
        </p:spPr>
        <p:txBody>
          <a:bodyPr wrap="square">
            <a:spAutoFit/>
          </a:bodyPr>
          <a:lstStyle/>
          <a:p>
            <a:pPr indent="457200" fontAlgn="base"/>
            <a:r>
              <a:rPr lang="ru-RU" sz="3000" b="1" i="1" dirty="0" smtClean="0">
                <a:latin typeface="Arial" pitchFamily="34" charset="0"/>
                <a:cs typeface="Arial" pitchFamily="34" charset="0"/>
              </a:rPr>
              <a:t>Напишите </a:t>
            </a:r>
            <a:r>
              <a:rPr lang="ru-RU" sz="3000" b="1" i="1" dirty="0">
                <a:latin typeface="Arial" pitchFamily="34" charset="0"/>
                <a:cs typeface="Arial" pitchFamily="34" charset="0"/>
              </a:rPr>
              <a:t>письмо! </a:t>
            </a:r>
            <a:endParaRPr lang="ru-RU" sz="3000" b="1" i="1" dirty="0" smtClean="0">
              <a:latin typeface="Arial" pitchFamily="34" charset="0"/>
              <a:cs typeface="Arial" pitchFamily="34" charset="0"/>
            </a:endParaRPr>
          </a:p>
          <a:p>
            <a:pPr indent="457200" fontAlgn="base"/>
            <a:r>
              <a:rPr lang="ru-RU" sz="3000" dirty="0" smtClean="0">
                <a:latin typeface="Arial" pitchFamily="34" charset="0"/>
                <a:cs typeface="Arial" pitchFamily="34" charset="0"/>
              </a:rPr>
              <a:t>Опишите </a:t>
            </a:r>
            <a:r>
              <a:rPr lang="ru-RU" sz="3000" dirty="0">
                <a:latin typeface="Arial" pitchFamily="34" charset="0"/>
                <a:cs typeface="Arial" pitchFamily="34" charset="0"/>
              </a:rPr>
              <a:t>всю ситуацию, напишите вашему обидчику всё, что вы </a:t>
            </a:r>
            <a:r>
              <a:rPr lang="ru-RU" sz="3000" dirty="0" smtClean="0">
                <a:latin typeface="Arial" pitchFamily="34" charset="0"/>
                <a:cs typeface="Arial" pitchFamily="34" charset="0"/>
              </a:rPr>
              <a:t>думаете. Не </a:t>
            </a:r>
            <a:r>
              <a:rPr lang="ru-RU" sz="3000" dirty="0">
                <a:latin typeface="Arial" pitchFamily="34" charset="0"/>
                <a:cs typeface="Arial" pitchFamily="34" charset="0"/>
              </a:rPr>
              <a:t>стесняйтесь и не сдерживайте себя, пишите так как пишется, не надо проверять ошибки и грамотно строить фразы, ведь кроме вас всё равно это письмо никто не </a:t>
            </a:r>
            <a:r>
              <a:rPr lang="ru-RU" sz="3000" dirty="0" smtClean="0">
                <a:latin typeface="Arial" pitchFamily="34" charset="0"/>
                <a:cs typeface="Arial" pitchFamily="34" charset="0"/>
              </a:rPr>
              <a:t>увидит.</a:t>
            </a:r>
            <a:endParaRPr lang="ru-RU" sz="3000" dirty="0">
              <a:latin typeface="Arial" pitchFamily="34" charset="0"/>
              <a:cs typeface="Arial" pitchFamily="34" charset="0"/>
            </a:endParaRPr>
          </a:p>
        </p:txBody>
      </p:sp>
      <p:sp>
        <p:nvSpPr>
          <p:cNvPr id="4" name="Прямоугольник 3"/>
          <p:cNvSpPr/>
          <p:nvPr/>
        </p:nvSpPr>
        <p:spPr>
          <a:xfrm>
            <a:off x="59379" y="43889"/>
            <a:ext cx="7501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latin typeface="Arial" pitchFamily="34" charset="0"/>
                <a:cs typeface="Arial" pitchFamily="34" charset="0"/>
              </a:rPr>
              <a:t>3 метод преодоления </a:t>
            </a:r>
            <a:r>
              <a:rPr lang="ru-RU" sz="3200" b="1" dirty="0">
                <a:latin typeface="Arial" pitchFamily="34" charset="0"/>
                <a:cs typeface="Arial" pitchFamily="34" charset="0"/>
              </a:rPr>
              <a:t>стресса </a:t>
            </a:r>
            <a:endParaRPr lang="ru-RU" sz="3200" b="1" dirty="0"/>
          </a:p>
        </p:txBody>
      </p:sp>
      <p:sp>
        <p:nvSpPr>
          <p:cNvPr id="5" name="Улыбающееся лицо 4"/>
          <p:cNvSpPr/>
          <p:nvPr/>
        </p:nvSpPr>
        <p:spPr>
          <a:xfrm rot="1245852">
            <a:off x="7543863" y="524283"/>
            <a:ext cx="1272373" cy="1155770"/>
          </a:xfrm>
          <a:prstGeom prst="smileyFac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3200" b="1" dirty="0" smtClean="0">
                <a:latin typeface="Arial" pitchFamily="34" charset="0"/>
                <a:cs typeface="Arial" pitchFamily="34" charset="0"/>
              </a:rPr>
              <a:t>3</a:t>
            </a:r>
            <a:endParaRPr lang="ru-RU" sz="3200" b="1" dirty="0">
              <a:latin typeface="Arial" pitchFamily="34" charset="0"/>
              <a:cs typeface="Arial" pitchFamily="34" charset="0"/>
            </a:endParaRPr>
          </a:p>
        </p:txBody>
      </p:sp>
      <p:sp>
        <p:nvSpPr>
          <p:cNvPr id="6" name="Скругленный прямоугольник 5">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7" name="Пятиугольник 6">
            <a:hlinkClick r:id="rId3" action="ppaction://hlinksldjump"/>
          </p:cNvPr>
          <p:cNvSpPr/>
          <p:nvPr/>
        </p:nvSpPr>
        <p:spPr>
          <a:xfrm>
            <a:off x="4386242" y="5933268"/>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pic>
        <p:nvPicPr>
          <p:cNvPr id="13314" name="Picture 2" descr="http://www.playcast.ru/uploads/2018/03/02/2475662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41105" y="188852"/>
            <a:ext cx="27622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media.tmbtk.ru/news/20180216/f5d02693541456ac2b05c2d756b5cbd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55620">
            <a:off x="5578701" y="3323967"/>
            <a:ext cx="3436887" cy="2289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87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78931"/>
            <a:ext cx="4752528" cy="584775"/>
          </a:xfrm>
          <a:prstGeom prst="rect">
            <a:avLst/>
          </a:prstGeom>
          <a:noFill/>
        </p:spPr>
        <p:txBody>
          <a:bodyPr wrap="square" rtlCol="0">
            <a:spAutoFit/>
          </a:bodyPr>
          <a:lstStyle/>
          <a:p>
            <a:pPr algn="ctr"/>
            <a:r>
              <a:rPr lang="ru-RU" sz="3200" b="1" dirty="0" smtClean="0">
                <a:latin typeface="Arial" pitchFamily="34" charset="0"/>
                <a:cs typeface="Arial" pitchFamily="34" charset="0"/>
              </a:rPr>
              <a:t>План</a:t>
            </a:r>
            <a:r>
              <a:rPr lang="ru-RU" dirty="0" smtClean="0"/>
              <a:t> </a:t>
            </a:r>
            <a:endParaRPr lang="ru-RU" dirty="0"/>
          </a:p>
        </p:txBody>
      </p:sp>
      <p:sp>
        <p:nvSpPr>
          <p:cNvPr id="3" name="TextBox 2"/>
          <p:cNvSpPr txBox="1"/>
          <p:nvPr/>
        </p:nvSpPr>
        <p:spPr>
          <a:xfrm>
            <a:off x="449351" y="763706"/>
            <a:ext cx="7272808" cy="5509200"/>
          </a:xfrm>
          <a:prstGeom prst="rect">
            <a:avLst/>
          </a:prstGeom>
          <a:noFill/>
        </p:spPr>
        <p:txBody>
          <a:bodyPr wrap="square" rtlCol="0">
            <a:spAutoFit/>
          </a:bodyPr>
          <a:lstStyle/>
          <a:p>
            <a:r>
              <a:rPr lang="ru-RU" sz="3200" dirty="0" smtClean="0">
                <a:latin typeface="Arial" pitchFamily="34" charset="0"/>
                <a:cs typeface="Arial" pitchFamily="34" charset="0"/>
              </a:rPr>
              <a:t>1.Введение</a:t>
            </a:r>
          </a:p>
          <a:p>
            <a:r>
              <a:rPr lang="ru-RU" sz="3200" dirty="0" smtClean="0">
                <a:latin typeface="Arial" pitchFamily="34" charset="0"/>
                <a:cs typeface="Arial" pitchFamily="34" charset="0"/>
              </a:rPr>
              <a:t>2.Основная часть</a:t>
            </a:r>
          </a:p>
          <a:p>
            <a:pPr marL="285750" indent="285750">
              <a:buFont typeface="Arial" pitchFamily="34" charset="0"/>
              <a:buChar char="•"/>
            </a:pPr>
            <a:r>
              <a:rPr lang="ru-RU" sz="3200" dirty="0">
                <a:latin typeface="Arial" pitchFamily="34" charset="0"/>
                <a:cs typeface="Arial" pitchFamily="34" charset="0"/>
              </a:rPr>
              <a:t>Что же такое стресс</a:t>
            </a:r>
            <a:r>
              <a:rPr lang="ru-RU" sz="3200" dirty="0" smtClean="0">
                <a:latin typeface="Arial" pitchFamily="34" charset="0"/>
                <a:cs typeface="Arial" pitchFamily="34" charset="0"/>
              </a:rPr>
              <a:t>?</a:t>
            </a:r>
          </a:p>
          <a:p>
            <a:pPr marL="285750" indent="285750">
              <a:buFont typeface="Arial" pitchFamily="34" charset="0"/>
              <a:buChar char="•"/>
            </a:pPr>
            <a:r>
              <a:rPr lang="ru-RU" sz="3200" dirty="0">
                <a:latin typeface="Arial" pitchFamily="34" charset="0"/>
                <a:cs typeface="Arial" pitchFamily="34" charset="0"/>
              </a:rPr>
              <a:t>Причины </a:t>
            </a:r>
            <a:r>
              <a:rPr lang="ru-RU" sz="3200" dirty="0" smtClean="0">
                <a:latin typeface="Arial" pitchFamily="34" charset="0"/>
                <a:cs typeface="Arial" pitchFamily="34" charset="0"/>
              </a:rPr>
              <a:t>стресса</a:t>
            </a:r>
          </a:p>
          <a:p>
            <a:pPr marL="285750" indent="285750">
              <a:buFont typeface="Arial" pitchFamily="34" charset="0"/>
              <a:buChar char="•"/>
            </a:pPr>
            <a:r>
              <a:rPr lang="ru-RU" sz="3200" dirty="0">
                <a:latin typeface="Arial" pitchFamily="34" charset="0"/>
                <a:cs typeface="Arial" pitchFamily="34" charset="0"/>
              </a:rPr>
              <a:t>Виды </a:t>
            </a:r>
            <a:r>
              <a:rPr lang="ru-RU" sz="3200" dirty="0" smtClean="0">
                <a:latin typeface="Arial" pitchFamily="34" charset="0"/>
                <a:cs typeface="Arial" pitchFamily="34" charset="0"/>
              </a:rPr>
              <a:t>стресса</a:t>
            </a:r>
          </a:p>
          <a:p>
            <a:pPr marL="285750" indent="285750">
              <a:buFont typeface="Arial" pitchFamily="34" charset="0"/>
              <a:buChar char="•"/>
            </a:pPr>
            <a:r>
              <a:rPr lang="ru-RU" sz="3200" dirty="0">
                <a:latin typeface="Arial" pitchFamily="34" charset="0"/>
                <a:cs typeface="Arial" pitchFamily="34" charset="0"/>
              </a:rPr>
              <a:t>Как преодолеть стресс</a:t>
            </a:r>
            <a:r>
              <a:rPr lang="ru-RU" sz="3200" dirty="0" smtClean="0">
                <a:latin typeface="Arial" pitchFamily="34" charset="0"/>
                <a:cs typeface="Arial" pitchFamily="34" charset="0"/>
              </a:rPr>
              <a:t>?</a:t>
            </a:r>
          </a:p>
          <a:p>
            <a:pPr marL="285750" indent="285750">
              <a:buFont typeface="Arial" pitchFamily="34" charset="0"/>
              <a:buChar char="•"/>
            </a:pPr>
            <a:r>
              <a:rPr lang="ru-RU" sz="3200" dirty="0">
                <a:latin typeface="Arial" pitchFamily="34" charset="0"/>
                <a:cs typeface="Arial" pitchFamily="34" charset="0"/>
              </a:rPr>
              <a:t>Что такое дистресс</a:t>
            </a:r>
            <a:r>
              <a:rPr lang="ru-RU" sz="3200" dirty="0" smtClean="0">
                <a:latin typeface="Arial" pitchFamily="34" charset="0"/>
                <a:cs typeface="Arial" pitchFamily="34" charset="0"/>
              </a:rPr>
              <a:t>?</a:t>
            </a:r>
          </a:p>
          <a:p>
            <a:pPr marL="285750" indent="285750">
              <a:buFont typeface="Arial" pitchFamily="34" charset="0"/>
              <a:buChar char="•"/>
            </a:pPr>
            <a:r>
              <a:rPr lang="ru-RU" sz="3200" dirty="0">
                <a:latin typeface="Arial" pitchFamily="34" charset="0"/>
                <a:cs typeface="Arial" pitchFamily="34" charset="0"/>
              </a:rPr>
              <a:t>Почему возникает дистресс</a:t>
            </a:r>
            <a:r>
              <a:rPr lang="ru-RU" sz="3200" dirty="0" smtClean="0">
                <a:latin typeface="Arial" pitchFamily="34" charset="0"/>
                <a:cs typeface="Arial" pitchFamily="34" charset="0"/>
              </a:rPr>
              <a:t>?</a:t>
            </a:r>
          </a:p>
          <a:p>
            <a:pPr marL="285750" indent="285750">
              <a:buFont typeface="Arial" pitchFamily="34" charset="0"/>
              <a:buChar char="•"/>
            </a:pPr>
            <a:r>
              <a:rPr lang="ru-RU" sz="3200" dirty="0">
                <a:latin typeface="Arial" pitchFamily="34" charset="0"/>
                <a:cs typeface="Arial" pitchFamily="34" charset="0"/>
              </a:rPr>
              <a:t>Одолею </a:t>
            </a:r>
            <a:r>
              <a:rPr lang="ru-RU" sz="3200" dirty="0" smtClean="0">
                <a:latin typeface="Arial" pitchFamily="34" charset="0"/>
                <a:cs typeface="Arial" pitchFamily="34" charset="0"/>
              </a:rPr>
              <a:t>дистресс!</a:t>
            </a:r>
          </a:p>
          <a:p>
            <a:r>
              <a:rPr lang="ru-RU" sz="3200" dirty="0" smtClean="0">
                <a:latin typeface="Arial" pitchFamily="34" charset="0"/>
                <a:cs typeface="Arial" pitchFamily="34" charset="0"/>
              </a:rPr>
              <a:t>3. Заключение</a:t>
            </a:r>
            <a:endParaRPr lang="ru-RU" sz="3200" dirty="0">
              <a:latin typeface="Arial" pitchFamily="34" charset="0"/>
              <a:cs typeface="Arial" pitchFamily="34" charset="0"/>
            </a:endParaRPr>
          </a:p>
          <a:p>
            <a:r>
              <a:rPr lang="ru-RU" sz="3200" dirty="0" smtClean="0">
                <a:latin typeface="Arial" pitchFamily="34" charset="0"/>
                <a:cs typeface="Arial" pitchFamily="34" charset="0"/>
              </a:rPr>
              <a:t>4. Список литературы</a:t>
            </a:r>
            <a:endParaRPr lang="ru-RU" sz="3200" dirty="0">
              <a:latin typeface="Arial" pitchFamily="34" charset="0"/>
              <a:cs typeface="Arial" pitchFamily="34" charset="0"/>
            </a:endParaRPr>
          </a:p>
        </p:txBody>
      </p:sp>
    </p:spTree>
    <p:extLst>
      <p:ext uri="{BB962C8B-B14F-4D97-AF65-F5344CB8AC3E}">
        <p14:creationId xmlns:p14="http://schemas.microsoft.com/office/powerpoint/2010/main" val="175996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graycell.ru/picture/big/chelovech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816"/>
            <a:ext cx="4035092" cy="4035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63280" y="765024"/>
            <a:ext cx="6480720" cy="4247317"/>
          </a:xfrm>
          <a:prstGeom prst="rect">
            <a:avLst/>
          </a:prstGeom>
        </p:spPr>
        <p:txBody>
          <a:bodyPr wrap="square">
            <a:spAutoFit/>
          </a:bodyPr>
          <a:lstStyle/>
          <a:p>
            <a:pPr indent="457200" fontAlgn="base"/>
            <a:r>
              <a:rPr lang="ru-RU" sz="3000" b="1" i="1" dirty="0" smtClean="0">
                <a:latin typeface="Arial" pitchFamily="34" charset="0"/>
                <a:cs typeface="Arial" pitchFamily="34" charset="0"/>
              </a:rPr>
              <a:t>Нарисуйте </a:t>
            </a:r>
            <a:r>
              <a:rPr lang="ru-RU" sz="3000" b="1" i="1" dirty="0" smtClean="0">
                <a:latin typeface="Arial" pitchFamily="34" charset="0"/>
                <a:cs typeface="Arial" pitchFamily="34" charset="0"/>
              </a:rPr>
              <a:t>ваш стресс</a:t>
            </a:r>
            <a:r>
              <a:rPr lang="ru-RU" sz="3000" b="1" i="1" dirty="0" smtClean="0">
                <a:latin typeface="Arial" pitchFamily="34" charset="0"/>
                <a:cs typeface="Arial" pitchFamily="34" charset="0"/>
              </a:rPr>
              <a:t>!</a:t>
            </a:r>
          </a:p>
          <a:p>
            <a:pPr indent="457200" fontAlgn="base"/>
            <a:r>
              <a:rPr lang="ru-RU" sz="3000" dirty="0" smtClean="0">
                <a:latin typeface="Arial" pitchFamily="34" charset="0"/>
                <a:cs typeface="Arial" pitchFamily="34" charset="0"/>
              </a:rPr>
              <a:t>Рисовать </a:t>
            </a:r>
            <a:r>
              <a:rPr lang="ru-RU" sz="3000" dirty="0" smtClean="0">
                <a:latin typeface="Arial" pitchFamily="34" charset="0"/>
                <a:cs typeface="Arial" pitchFamily="34" charset="0"/>
              </a:rPr>
              <a:t>можно чем угодно и на чём угодно. Рисуйте то, что приходит вам на ум, то ли фигуры, то ли картинки, линии, штрихи, не имеет значения. Если хотите, можете нарисовать вашего обидчика, причём так, как бы вам </a:t>
            </a:r>
            <a:r>
              <a:rPr lang="ru-RU" sz="3000" dirty="0" smtClean="0">
                <a:latin typeface="Arial" pitchFamily="34" charset="0"/>
                <a:cs typeface="Arial" pitchFamily="34" charset="0"/>
              </a:rPr>
              <a:t>понравилось.</a:t>
            </a:r>
            <a:endParaRPr lang="ru-RU" sz="3000" dirty="0">
              <a:latin typeface="Arial" pitchFamily="34" charset="0"/>
              <a:cs typeface="Arial" pitchFamily="34" charset="0"/>
            </a:endParaRPr>
          </a:p>
        </p:txBody>
      </p:sp>
      <p:sp>
        <p:nvSpPr>
          <p:cNvPr id="4" name="Прямоугольник 3"/>
          <p:cNvSpPr/>
          <p:nvPr/>
        </p:nvSpPr>
        <p:spPr>
          <a:xfrm>
            <a:off x="1663373" y="19064"/>
            <a:ext cx="7501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a:latin typeface="Arial" pitchFamily="34" charset="0"/>
                <a:cs typeface="Arial" pitchFamily="34" charset="0"/>
              </a:rPr>
              <a:t>4</a:t>
            </a:r>
            <a:r>
              <a:rPr lang="ru-RU" sz="3200" b="1" dirty="0" smtClean="0">
                <a:latin typeface="Arial" pitchFamily="34" charset="0"/>
                <a:cs typeface="Arial" pitchFamily="34" charset="0"/>
              </a:rPr>
              <a:t> метод преодоления </a:t>
            </a:r>
            <a:r>
              <a:rPr lang="ru-RU" sz="3200" b="1" dirty="0">
                <a:latin typeface="Arial" pitchFamily="34" charset="0"/>
                <a:cs typeface="Arial" pitchFamily="34" charset="0"/>
              </a:rPr>
              <a:t>стресса </a:t>
            </a:r>
            <a:endParaRPr lang="ru-RU" sz="3200" b="1" dirty="0"/>
          </a:p>
        </p:txBody>
      </p:sp>
      <p:sp>
        <p:nvSpPr>
          <p:cNvPr id="5" name="24-конечная звезда 4"/>
          <p:cNvSpPr/>
          <p:nvPr/>
        </p:nvSpPr>
        <p:spPr>
          <a:xfrm>
            <a:off x="0" y="19064"/>
            <a:ext cx="1569513" cy="1491921"/>
          </a:xfrm>
          <a:prstGeom prst="star2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sz="3200" b="1" dirty="0" smtClean="0">
                <a:latin typeface="Arial" pitchFamily="34" charset="0"/>
                <a:cs typeface="Arial" pitchFamily="34" charset="0"/>
              </a:rPr>
              <a:t>4</a:t>
            </a:r>
            <a:endParaRPr lang="ru-RU" sz="3200" b="1" dirty="0">
              <a:latin typeface="Arial" pitchFamily="34" charset="0"/>
              <a:cs typeface="Arial" pitchFamily="34" charset="0"/>
            </a:endParaRPr>
          </a:p>
        </p:txBody>
      </p:sp>
      <p:sp>
        <p:nvSpPr>
          <p:cNvPr id="6" name="Скругленный прямоугольник 5">
            <a:hlinkClick r:id="rId3"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7" name="Пятиугольник 6">
            <a:hlinkClick r:id="rId4" action="ppaction://hlinksldjump"/>
          </p:cNvPr>
          <p:cNvSpPr/>
          <p:nvPr/>
        </p:nvSpPr>
        <p:spPr>
          <a:xfrm>
            <a:off x="4386242" y="5933268"/>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pic>
        <p:nvPicPr>
          <p:cNvPr id="20486" name="Picture 6" descr="https://www.lookimg.com/images/2018/02/21/ueXc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32820"/>
            <a:ext cx="8942639" cy="127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2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638811"/>
            <a:ext cx="4608512" cy="5447645"/>
          </a:xfrm>
          <a:prstGeom prst="rect">
            <a:avLst/>
          </a:prstGeom>
        </p:spPr>
        <p:txBody>
          <a:bodyPr wrap="square">
            <a:spAutoFit/>
          </a:bodyPr>
          <a:lstStyle/>
          <a:p>
            <a:pPr indent="457200" fontAlgn="base"/>
            <a:r>
              <a:rPr lang="ru-RU" sz="3000" b="1" i="1" dirty="0" smtClean="0">
                <a:latin typeface="Arial" pitchFamily="34" charset="0"/>
                <a:cs typeface="Arial" pitchFamily="34" charset="0"/>
              </a:rPr>
              <a:t>Посмейтесь!</a:t>
            </a:r>
          </a:p>
          <a:p>
            <a:pPr indent="457200" fontAlgn="base"/>
            <a:r>
              <a:rPr lang="ru-RU" sz="3000" dirty="0" smtClean="0">
                <a:latin typeface="Arial" pitchFamily="34" charset="0"/>
                <a:cs typeface="Arial" pitchFamily="34" charset="0"/>
              </a:rPr>
              <a:t> </a:t>
            </a:r>
            <a:r>
              <a:rPr lang="ru-RU" sz="3000" dirty="0">
                <a:latin typeface="Arial" pitchFamily="34" charset="0"/>
                <a:cs typeface="Arial" pitchFamily="34" charset="0"/>
              </a:rPr>
              <a:t>Если у вас есть любимая комедия или смешная история, которую вы можете просмотреть, то обязательно сделайте </a:t>
            </a:r>
            <a:r>
              <a:rPr lang="ru-RU" sz="3000" dirty="0">
                <a:latin typeface="Arial" pitchFamily="34" charset="0"/>
                <a:cs typeface="Arial" pitchFamily="34" charset="0"/>
              </a:rPr>
              <a:t>это. </a:t>
            </a:r>
            <a:r>
              <a:rPr lang="ru-RU" sz="3000" dirty="0" smtClean="0">
                <a:latin typeface="Arial" pitchFamily="34" charset="0"/>
                <a:cs typeface="Arial" pitchFamily="34" charset="0"/>
              </a:rPr>
              <a:t>Ищите </a:t>
            </a:r>
            <a:r>
              <a:rPr lang="ru-RU" sz="3000" dirty="0">
                <a:latin typeface="Arial" pitchFamily="34" charset="0"/>
                <a:cs typeface="Arial" pitchFamily="34" charset="0"/>
              </a:rPr>
              <a:t>всё то, что могло бы вас рассмешить и смейтесь, много-много смейтесь.</a:t>
            </a:r>
          </a:p>
          <a:p>
            <a:pPr indent="457200" fontAlgn="base"/>
            <a:endParaRPr lang="ru-RU" dirty="0"/>
          </a:p>
        </p:txBody>
      </p:sp>
      <p:sp>
        <p:nvSpPr>
          <p:cNvPr id="4" name="Скругленный прямоугольник 3">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5" name="Пятиугольник 4">
            <a:hlinkClick r:id="rId3" action="ppaction://hlinksldjump"/>
          </p:cNvPr>
          <p:cNvSpPr/>
          <p:nvPr/>
        </p:nvSpPr>
        <p:spPr>
          <a:xfrm>
            <a:off x="4386242" y="5933268"/>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sp>
        <p:nvSpPr>
          <p:cNvPr id="6" name="Прямоугольник 5"/>
          <p:cNvSpPr/>
          <p:nvPr/>
        </p:nvSpPr>
        <p:spPr>
          <a:xfrm>
            <a:off x="1663373" y="19064"/>
            <a:ext cx="7501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latin typeface="Arial" pitchFamily="34" charset="0"/>
                <a:cs typeface="Arial" pitchFamily="34" charset="0"/>
              </a:rPr>
              <a:t>5 метод преодоления </a:t>
            </a:r>
            <a:r>
              <a:rPr lang="ru-RU" sz="3200" b="1" dirty="0">
                <a:latin typeface="Arial" pitchFamily="34" charset="0"/>
                <a:cs typeface="Arial" pitchFamily="34" charset="0"/>
              </a:rPr>
              <a:t>стресса </a:t>
            </a:r>
            <a:endParaRPr lang="ru-RU" sz="3200" b="1" dirty="0"/>
          </a:p>
        </p:txBody>
      </p:sp>
      <p:sp>
        <p:nvSpPr>
          <p:cNvPr id="7" name="Лента лицом вверх 6"/>
          <p:cNvSpPr/>
          <p:nvPr/>
        </p:nvSpPr>
        <p:spPr>
          <a:xfrm rot="20941256">
            <a:off x="41988" y="701511"/>
            <a:ext cx="1652997" cy="923885"/>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3200" b="1" dirty="0" smtClean="0">
                <a:latin typeface="Arial" pitchFamily="34" charset="0"/>
                <a:cs typeface="Arial" pitchFamily="34" charset="0"/>
              </a:rPr>
              <a:t>5</a:t>
            </a:r>
            <a:endParaRPr lang="ru-RU" sz="3200" b="1" dirty="0">
              <a:latin typeface="Arial" pitchFamily="34" charset="0"/>
              <a:cs typeface="Arial" pitchFamily="34" charset="0"/>
            </a:endParaRPr>
          </a:p>
        </p:txBody>
      </p:sp>
      <p:pic>
        <p:nvPicPr>
          <p:cNvPr id="19458" name="Picture 2" descr="http://www.clipartbest.com/cliparts/7ia/Kae/7iaKae8a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552" y="3332933"/>
            <a:ext cx="2695097" cy="224766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bumper-stickers.ru/43116-thickbox_default/smayl-podmigivan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02888">
            <a:off x="103108" y="3575987"/>
            <a:ext cx="984565" cy="98456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testkids.ru/wp-content/uploads/2017/09/%D0%91%D0%95%D0%97%D0%97%D0%A3%D0%91%D0%AB%D0%99-%D0%9A%D0%90%D0%A0%D0%90%D0%9F%D0%A3%D0%9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68621" flipH="1">
            <a:off x="5337651" y="983722"/>
            <a:ext cx="3560293" cy="2373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7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079" y="1556792"/>
            <a:ext cx="6933335" cy="4247317"/>
          </a:xfrm>
          <a:prstGeom prst="rect">
            <a:avLst/>
          </a:prstGeom>
        </p:spPr>
        <p:txBody>
          <a:bodyPr wrap="square">
            <a:spAutoFit/>
          </a:bodyPr>
          <a:lstStyle/>
          <a:p>
            <a:pPr indent="457200" fontAlgn="base"/>
            <a:r>
              <a:rPr lang="ru-RU" sz="3000" b="1" i="1" dirty="0" smtClean="0">
                <a:latin typeface="Arial" pitchFamily="34" charset="0"/>
                <a:cs typeface="Arial" pitchFamily="34" charset="0"/>
              </a:rPr>
              <a:t>Нагрузите </a:t>
            </a:r>
            <a:r>
              <a:rPr lang="ru-RU" sz="3000" b="1" i="1" dirty="0">
                <a:latin typeface="Arial" pitchFamily="34" charset="0"/>
                <a:cs typeface="Arial" pitchFamily="34" charset="0"/>
              </a:rPr>
              <a:t>себя физически! </a:t>
            </a:r>
            <a:endParaRPr lang="ru-RU" sz="3000" b="1" i="1" dirty="0" smtClean="0">
              <a:latin typeface="Arial" pitchFamily="34" charset="0"/>
              <a:cs typeface="Arial" pitchFamily="34" charset="0"/>
            </a:endParaRPr>
          </a:p>
          <a:p>
            <a:pPr indent="457200" fontAlgn="base"/>
            <a:r>
              <a:rPr lang="ru-RU" sz="3000" dirty="0" smtClean="0">
                <a:latin typeface="Arial" pitchFamily="34" charset="0"/>
                <a:cs typeface="Arial" pitchFamily="34" charset="0"/>
              </a:rPr>
              <a:t>Пойдите </a:t>
            </a:r>
            <a:r>
              <a:rPr lang="ru-RU" sz="3000" dirty="0">
                <a:latin typeface="Arial" pitchFamily="34" charset="0"/>
                <a:cs typeface="Arial" pitchFamily="34" charset="0"/>
              </a:rPr>
              <a:t>в спортзал, выберите там для себя возможную нагрузку: можно побить боксёрскую грушу, вкладывая в каждый удар свои переживания; можно бежать по беговой дорожке или крутить педали на велосипедной; можно выбрать любой тренажёр, </a:t>
            </a:r>
            <a:r>
              <a:rPr lang="ru-RU" sz="3000" dirty="0" smtClean="0">
                <a:latin typeface="Arial" pitchFamily="34" charset="0"/>
                <a:cs typeface="Arial" pitchFamily="34" charset="0"/>
              </a:rPr>
              <a:t>который вам нравится.</a:t>
            </a:r>
            <a:endParaRPr lang="ru-RU" sz="3000" dirty="0">
              <a:latin typeface="Arial" pitchFamily="34" charset="0"/>
              <a:cs typeface="Arial" pitchFamily="34" charset="0"/>
            </a:endParaRP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4386242" y="5933268"/>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sp>
        <p:nvSpPr>
          <p:cNvPr id="5" name="Прямоугольник 4"/>
          <p:cNvSpPr/>
          <p:nvPr/>
        </p:nvSpPr>
        <p:spPr>
          <a:xfrm>
            <a:off x="3563888" y="0"/>
            <a:ext cx="5619034"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latin typeface="Arial" pitchFamily="34" charset="0"/>
                <a:cs typeface="Arial" pitchFamily="34" charset="0"/>
              </a:rPr>
              <a:t>6 метод преодоления </a:t>
            </a:r>
            <a:r>
              <a:rPr lang="ru-RU" sz="3200" b="1" dirty="0">
                <a:latin typeface="Arial" pitchFamily="34" charset="0"/>
                <a:cs typeface="Arial" pitchFamily="34" charset="0"/>
              </a:rPr>
              <a:t>стресса </a:t>
            </a:r>
            <a:endParaRPr lang="ru-RU" sz="3200" b="1" dirty="0"/>
          </a:p>
        </p:txBody>
      </p:sp>
      <p:sp>
        <p:nvSpPr>
          <p:cNvPr id="6" name="Облако 5"/>
          <p:cNvSpPr/>
          <p:nvPr/>
        </p:nvSpPr>
        <p:spPr>
          <a:xfrm>
            <a:off x="2540557" y="5804109"/>
            <a:ext cx="1152128" cy="972574"/>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smtClean="0">
                <a:latin typeface="Arial" pitchFamily="34" charset="0"/>
                <a:cs typeface="Arial" pitchFamily="34" charset="0"/>
              </a:rPr>
              <a:t>6</a:t>
            </a:r>
            <a:endParaRPr lang="ru-RU" sz="3200" b="1" dirty="0">
              <a:latin typeface="Arial" pitchFamily="34" charset="0"/>
              <a:cs typeface="Arial" pitchFamily="34" charset="0"/>
            </a:endParaRPr>
          </a:p>
        </p:txBody>
      </p:sp>
      <p:pic>
        <p:nvPicPr>
          <p:cNvPr id="18436" name="Picture 4" descr="https://st.depositphotos.com/1695366/1398/v/450/depositphotos_13984124-stock-illustration-cartoon-office-treadm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59" y="1"/>
            <a:ext cx="3127481" cy="1700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8" name="Picture 6" descr="https://i.ytimg.com/vi/H0S3K28R1KQ/hqdefault.jpg"/>
          <p:cNvPicPr>
            <a:picLocks noChangeAspect="1" noChangeArrowheads="1"/>
          </p:cNvPicPr>
          <p:nvPr/>
        </p:nvPicPr>
        <p:blipFill rotWithShape="1">
          <a:blip r:embed="rId5">
            <a:extLst>
              <a:ext uri="{28A0092B-C50C-407E-A947-70E740481C1C}">
                <a14:useLocalDpi xmlns:a14="http://schemas.microsoft.com/office/drawing/2010/main" val="0"/>
              </a:ext>
            </a:extLst>
          </a:blip>
          <a:srcRect l="8600" t="5230" r="18369" b="4669"/>
          <a:stretch/>
        </p:blipFill>
        <p:spPr bwMode="auto">
          <a:xfrm flipH="1">
            <a:off x="6493412" y="1491687"/>
            <a:ext cx="2601478" cy="4312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1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89931" y="787018"/>
            <a:ext cx="4374232" cy="5170646"/>
          </a:xfrm>
          <a:prstGeom prst="rect">
            <a:avLst/>
          </a:prstGeom>
        </p:spPr>
        <p:txBody>
          <a:bodyPr wrap="square">
            <a:spAutoFit/>
          </a:bodyPr>
          <a:lstStyle/>
          <a:p>
            <a:pPr indent="457200" fontAlgn="base"/>
            <a:r>
              <a:rPr lang="ru-RU" sz="3000" b="1" i="1" dirty="0" smtClean="0">
                <a:latin typeface="Arial" pitchFamily="34" charset="0"/>
                <a:cs typeface="Arial" pitchFamily="34" charset="0"/>
              </a:rPr>
              <a:t>Потанцуйте</a:t>
            </a:r>
            <a:r>
              <a:rPr lang="ru-RU" sz="3000" b="1" i="1" dirty="0">
                <a:latin typeface="Arial" pitchFamily="34" charset="0"/>
                <a:cs typeface="Arial" pitchFamily="34" charset="0"/>
              </a:rPr>
              <a:t>! </a:t>
            </a:r>
            <a:endParaRPr lang="ru-RU" sz="3000" b="1" i="1" dirty="0" smtClean="0">
              <a:latin typeface="Arial" pitchFamily="34" charset="0"/>
              <a:cs typeface="Arial" pitchFamily="34" charset="0"/>
            </a:endParaRPr>
          </a:p>
          <a:p>
            <a:pPr indent="457200" fontAlgn="base"/>
            <a:r>
              <a:rPr lang="ru-RU" sz="3000" dirty="0" smtClean="0">
                <a:latin typeface="Arial" pitchFamily="34" charset="0"/>
                <a:cs typeface="Arial" pitchFamily="34" charset="0"/>
              </a:rPr>
              <a:t>Для </a:t>
            </a:r>
            <a:r>
              <a:rPr lang="ru-RU" sz="3000" dirty="0">
                <a:latin typeface="Arial" pitchFamily="34" charset="0"/>
                <a:cs typeface="Arial" pitchFamily="34" charset="0"/>
              </a:rPr>
              <a:t>тех, кто не очень любит занятия в спортзалах или фитнесс-клубах, это один из возможных выходов. Даже если вы считаете, что не умеете танцевать, включите музыку и двигайтесь под </a:t>
            </a:r>
            <a:r>
              <a:rPr lang="ru-RU" sz="3000" dirty="0" smtClean="0">
                <a:latin typeface="Arial" pitchFamily="34" charset="0"/>
                <a:cs typeface="Arial" pitchFamily="34" charset="0"/>
              </a:rPr>
              <a:t>неё.</a:t>
            </a:r>
            <a:endParaRPr lang="ru-RU" sz="3000" dirty="0">
              <a:latin typeface="Arial" pitchFamily="34" charset="0"/>
              <a:cs typeface="Arial" pitchFamily="34" charset="0"/>
            </a:endParaRPr>
          </a:p>
        </p:txBody>
      </p:sp>
      <p:sp>
        <p:nvSpPr>
          <p:cNvPr id="4" name="Скругленный прямоугольник 3">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5" name="Пятиугольник 4">
            <a:hlinkClick r:id="rId3" action="ppaction://hlinksldjump"/>
          </p:cNvPr>
          <p:cNvSpPr/>
          <p:nvPr/>
        </p:nvSpPr>
        <p:spPr>
          <a:xfrm>
            <a:off x="4386242" y="5933268"/>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sp>
        <p:nvSpPr>
          <p:cNvPr id="6" name="Прямоугольник 5"/>
          <p:cNvSpPr/>
          <p:nvPr/>
        </p:nvSpPr>
        <p:spPr>
          <a:xfrm>
            <a:off x="1663373" y="19064"/>
            <a:ext cx="7501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latin typeface="Arial" pitchFamily="34" charset="0"/>
                <a:cs typeface="Arial" pitchFamily="34" charset="0"/>
              </a:rPr>
              <a:t>7 метод преодоления </a:t>
            </a:r>
            <a:r>
              <a:rPr lang="ru-RU" sz="3200" b="1" dirty="0">
                <a:latin typeface="Arial" pitchFamily="34" charset="0"/>
                <a:cs typeface="Arial" pitchFamily="34" charset="0"/>
              </a:rPr>
              <a:t>стресса </a:t>
            </a:r>
            <a:endParaRPr lang="ru-RU" sz="3200" b="1" dirty="0"/>
          </a:p>
        </p:txBody>
      </p:sp>
      <p:sp>
        <p:nvSpPr>
          <p:cNvPr id="7" name="Двойная волна 6"/>
          <p:cNvSpPr/>
          <p:nvPr/>
        </p:nvSpPr>
        <p:spPr>
          <a:xfrm rot="153500">
            <a:off x="456924" y="642923"/>
            <a:ext cx="1654752" cy="751006"/>
          </a:xfrm>
          <a:prstGeom prst="doubleWav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3200" b="1" dirty="0" smtClean="0">
                <a:latin typeface="Arial" pitchFamily="34" charset="0"/>
                <a:cs typeface="Arial" pitchFamily="34" charset="0"/>
              </a:rPr>
              <a:t>7</a:t>
            </a:r>
            <a:endParaRPr lang="ru-RU" sz="3200" b="1" dirty="0">
              <a:latin typeface="Arial" pitchFamily="34" charset="0"/>
              <a:cs typeface="Arial" pitchFamily="34" charset="0"/>
            </a:endParaRPr>
          </a:p>
        </p:txBody>
      </p:sp>
      <p:pic>
        <p:nvPicPr>
          <p:cNvPr id="17410" name="Picture 2" descr="http://animalsfoto.com/photo/73/73a8e77d2fbcfffd8a982f49b09a1f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0153"/>
            <a:ext cx="4512500" cy="3384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64704"/>
            <a:ext cx="5413972" cy="4708981"/>
          </a:xfrm>
          <a:prstGeom prst="rect">
            <a:avLst/>
          </a:prstGeom>
        </p:spPr>
        <p:txBody>
          <a:bodyPr wrap="square">
            <a:spAutoFit/>
          </a:bodyPr>
          <a:lstStyle/>
          <a:p>
            <a:pPr indent="457200" fontAlgn="base"/>
            <a:r>
              <a:rPr lang="ru-RU" sz="3000" b="1" i="1" dirty="0" smtClean="0">
                <a:latin typeface="Arial" pitchFamily="34" charset="0"/>
                <a:cs typeface="Arial" pitchFamily="34" charset="0"/>
              </a:rPr>
              <a:t>Дышите </a:t>
            </a:r>
            <a:r>
              <a:rPr lang="ru-RU" sz="3000" b="1" i="1" dirty="0">
                <a:latin typeface="Arial" pitchFamily="34" charset="0"/>
                <a:cs typeface="Arial" pitchFamily="34" charset="0"/>
              </a:rPr>
              <a:t>глубоко! </a:t>
            </a:r>
            <a:endParaRPr lang="ru-RU" sz="3000" b="1" i="1" dirty="0" smtClean="0">
              <a:latin typeface="Arial" pitchFamily="34" charset="0"/>
              <a:cs typeface="Arial" pitchFamily="34" charset="0"/>
            </a:endParaRPr>
          </a:p>
          <a:p>
            <a:pPr indent="457200" fontAlgn="base"/>
            <a:r>
              <a:rPr lang="ru-RU" sz="3000" dirty="0" smtClean="0">
                <a:latin typeface="Arial" pitchFamily="34" charset="0"/>
                <a:cs typeface="Arial" pitchFamily="34" charset="0"/>
              </a:rPr>
              <a:t>Считается</a:t>
            </a:r>
            <a:r>
              <a:rPr lang="ru-RU" sz="3000" dirty="0">
                <a:latin typeface="Arial" pitchFamily="34" charset="0"/>
                <a:cs typeface="Arial" pitchFamily="34" charset="0"/>
              </a:rPr>
              <a:t>, что глубокое дыхание помогает успокоиться и расслабиться в любой ситуации. Наверное вы часто слышали, как говорят о трёх глубоких вдохах, перед тем как прореагировать на какую-то стрессовую </a:t>
            </a:r>
            <a:r>
              <a:rPr lang="ru-RU" sz="3000" dirty="0" smtClean="0">
                <a:latin typeface="Arial" pitchFamily="34" charset="0"/>
                <a:cs typeface="Arial" pitchFamily="34" charset="0"/>
              </a:rPr>
              <a:t>ситуацию.</a:t>
            </a:r>
            <a:endParaRPr lang="ru-RU" sz="3000" dirty="0">
              <a:latin typeface="Arial" pitchFamily="34" charset="0"/>
              <a:cs typeface="Arial" pitchFamily="34" charset="0"/>
            </a:endParaRP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4386242" y="5933268"/>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sp>
        <p:nvSpPr>
          <p:cNvPr id="5" name="Прямоугольник 4"/>
          <p:cNvSpPr/>
          <p:nvPr/>
        </p:nvSpPr>
        <p:spPr>
          <a:xfrm>
            <a:off x="1663373" y="19064"/>
            <a:ext cx="7501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latin typeface="Arial" pitchFamily="34" charset="0"/>
                <a:cs typeface="Arial" pitchFamily="34" charset="0"/>
              </a:rPr>
              <a:t>8 метод преодоления </a:t>
            </a:r>
            <a:r>
              <a:rPr lang="ru-RU" sz="3200" b="1" dirty="0">
                <a:latin typeface="Arial" pitchFamily="34" charset="0"/>
                <a:cs typeface="Arial" pitchFamily="34" charset="0"/>
              </a:rPr>
              <a:t>стресса </a:t>
            </a:r>
            <a:endParaRPr lang="ru-RU" sz="3200" b="1" dirty="0"/>
          </a:p>
        </p:txBody>
      </p:sp>
      <p:sp>
        <p:nvSpPr>
          <p:cNvPr id="6" name="Пятно 1 5"/>
          <p:cNvSpPr/>
          <p:nvPr/>
        </p:nvSpPr>
        <p:spPr>
          <a:xfrm rot="628742">
            <a:off x="2232176" y="5313240"/>
            <a:ext cx="1914890" cy="136815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3200" b="1" dirty="0" smtClean="0">
                <a:latin typeface="Arial" pitchFamily="34" charset="0"/>
                <a:cs typeface="Arial" pitchFamily="34" charset="0"/>
              </a:rPr>
              <a:t>8</a:t>
            </a:r>
            <a:endParaRPr lang="ru-RU" sz="3200" b="1" dirty="0">
              <a:latin typeface="Arial" pitchFamily="34" charset="0"/>
              <a:cs typeface="Arial" pitchFamily="34" charset="0"/>
            </a:endParaRPr>
          </a:p>
        </p:txBody>
      </p:sp>
      <p:pic>
        <p:nvPicPr>
          <p:cNvPr id="16386" name="Picture 2" descr="http://www.gippokratlechit.com/upload/iblock/6b8/6b840ad57984bc70c2ef120eb22bf3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49343">
            <a:off x="5305601" y="3330795"/>
            <a:ext cx="3385718" cy="2257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388" name="Picture 4" descr="https://img13.postila.io/resize?w=650&amp;src=%2Fdata%2F28%2F9a%2F4c%2Fb9%2F289a4cb9fad37a0703ec27110e090f72bd59218fa147af64a6d49d3d93b436e2.jpg"/>
          <p:cNvPicPr>
            <a:picLocks noChangeAspect="1" noChangeArrowheads="1"/>
          </p:cNvPicPr>
          <p:nvPr/>
        </p:nvPicPr>
        <p:blipFill rotWithShape="1">
          <a:blip r:embed="rId5">
            <a:extLst>
              <a:ext uri="{28A0092B-C50C-407E-A947-70E740481C1C}">
                <a14:useLocalDpi xmlns:a14="http://schemas.microsoft.com/office/drawing/2010/main" val="0"/>
              </a:ext>
            </a:extLst>
          </a:blip>
          <a:srcRect b="11175"/>
          <a:stretch/>
        </p:blipFill>
        <p:spPr bwMode="auto">
          <a:xfrm rot="559573">
            <a:off x="5278577" y="894801"/>
            <a:ext cx="3732339" cy="1734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97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59036" y="1298024"/>
            <a:ext cx="4167724" cy="4247317"/>
          </a:xfrm>
          <a:prstGeom prst="rect">
            <a:avLst/>
          </a:prstGeom>
        </p:spPr>
        <p:txBody>
          <a:bodyPr wrap="square">
            <a:spAutoFit/>
          </a:bodyPr>
          <a:lstStyle/>
          <a:p>
            <a:pPr indent="457200" fontAlgn="base"/>
            <a:r>
              <a:rPr lang="ru-RU" sz="3000" b="1" i="1" dirty="0" smtClean="0">
                <a:latin typeface="Arial" pitchFamily="34" charset="0"/>
                <a:cs typeface="Arial" pitchFamily="34" charset="0"/>
              </a:rPr>
              <a:t>Прогуляйтесь</a:t>
            </a:r>
            <a:r>
              <a:rPr lang="ru-RU" sz="3000" b="1" i="1" dirty="0">
                <a:latin typeface="Arial" pitchFamily="34" charset="0"/>
                <a:cs typeface="Arial" pitchFamily="34" charset="0"/>
              </a:rPr>
              <a:t>! </a:t>
            </a:r>
            <a:endParaRPr lang="ru-RU" sz="3000" b="1" i="1" dirty="0" smtClean="0">
              <a:latin typeface="Arial" pitchFamily="34" charset="0"/>
              <a:cs typeface="Arial" pitchFamily="34" charset="0"/>
            </a:endParaRPr>
          </a:p>
          <a:p>
            <a:pPr indent="457200" fontAlgn="base"/>
            <a:r>
              <a:rPr lang="ru-RU" sz="3000" dirty="0" smtClean="0">
                <a:latin typeface="Arial" pitchFamily="34" charset="0"/>
                <a:cs typeface="Arial" pitchFamily="34" charset="0"/>
              </a:rPr>
              <a:t>Прогуляйтесь </a:t>
            </a:r>
            <a:r>
              <a:rPr lang="ru-RU" sz="3000" dirty="0">
                <a:latin typeface="Arial" pitchFamily="34" charset="0"/>
                <a:cs typeface="Arial" pitchFamily="34" charset="0"/>
              </a:rPr>
              <a:t>по площади или в парке, или ещё где-то, где можно пройтись не спеша, постарайтесь откинуть все мысли и эмоции и просто осмотритесь </a:t>
            </a:r>
            <a:r>
              <a:rPr lang="ru-RU" sz="3000" dirty="0" smtClean="0">
                <a:latin typeface="Arial" pitchFamily="34" charset="0"/>
                <a:cs typeface="Arial" pitchFamily="34" charset="0"/>
              </a:rPr>
              <a:t>вокруг.</a:t>
            </a:r>
            <a:endParaRPr lang="ru-RU" sz="3000" dirty="0">
              <a:latin typeface="Arial" pitchFamily="34" charset="0"/>
              <a:cs typeface="Arial" pitchFamily="34" charset="0"/>
            </a:endParaRPr>
          </a:p>
        </p:txBody>
      </p:sp>
      <p:sp>
        <p:nvSpPr>
          <p:cNvPr id="4" name="Скругленный прямоугольник 3">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5" name="Пятиугольник 4">
            <a:hlinkClick r:id="rId3" action="ppaction://hlinksldjump"/>
          </p:cNvPr>
          <p:cNvSpPr/>
          <p:nvPr/>
        </p:nvSpPr>
        <p:spPr>
          <a:xfrm>
            <a:off x="4386242" y="5933268"/>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sp>
        <p:nvSpPr>
          <p:cNvPr id="6" name="Прямоугольник 5"/>
          <p:cNvSpPr/>
          <p:nvPr/>
        </p:nvSpPr>
        <p:spPr>
          <a:xfrm>
            <a:off x="1663373" y="19064"/>
            <a:ext cx="7501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latin typeface="Arial" pitchFamily="34" charset="0"/>
                <a:cs typeface="Arial" pitchFamily="34" charset="0"/>
              </a:rPr>
              <a:t>9 метод преодоления </a:t>
            </a:r>
            <a:r>
              <a:rPr lang="ru-RU" sz="3200" b="1" dirty="0">
                <a:latin typeface="Arial" pitchFamily="34" charset="0"/>
                <a:cs typeface="Arial" pitchFamily="34" charset="0"/>
              </a:rPr>
              <a:t>стресса </a:t>
            </a:r>
            <a:endParaRPr lang="ru-RU" sz="3200" b="1" dirty="0"/>
          </a:p>
        </p:txBody>
      </p:sp>
      <p:sp>
        <p:nvSpPr>
          <p:cNvPr id="7" name="Месяц 6"/>
          <p:cNvSpPr/>
          <p:nvPr/>
        </p:nvSpPr>
        <p:spPr>
          <a:xfrm rot="19621115">
            <a:off x="625381" y="244537"/>
            <a:ext cx="820982" cy="1040332"/>
          </a:xfrm>
          <a:prstGeom prst="moon">
            <a:avLst/>
          </a:prstGeom>
          <a:solidFill>
            <a:srgbClr val="FFC00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latin typeface="Arial" pitchFamily="34" charset="0"/>
                <a:cs typeface="Arial" pitchFamily="34" charset="0"/>
              </a:rPr>
              <a:t>9</a:t>
            </a:r>
            <a:endParaRPr lang="ru-RU" sz="3200" b="1" dirty="0">
              <a:latin typeface="Arial" pitchFamily="34" charset="0"/>
              <a:cs typeface="Arial" pitchFamily="34" charset="0"/>
            </a:endParaRPr>
          </a:p>
        </p:txBody>
      </p:sp>
      <p:pic>
        <p:nvPicPr>
          <p:cNvPr id="15362" name="Picture 2" descr="https://www.lisafotiosphotography.co.uk/wp-content/uploads/2017/12/Sychnant-2-1024x6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22" y="1298024"/>
            <a:ext cx="4768683" cy="3180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364" name="Picture 4" descr="http://www.gifki.org/data/media/1635/khodba-animatsionnaya-kartinka-0006.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108" y="4432641"/>
            <a:ext cx="1500627" cy="1500627"/>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justclickit.ru/flash/people/people%20(89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4815021"/>
            <a:ext cx="1378074" cy="159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0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2223"/>
            <a:ext cx="4644008" cy="5170646"/>
          </a:xfrm>
          <a:prstGeom prst="rect">
            <a:avLst/>
          </a:prstGeom>
        </p:spPr>
        <p:txBody>
          <a:bodyPr wrap="square">
            <a:spAutoFit/>
          </a:bodyPr>
          <a:lstStyle/>
          <a:p>
            <a:pPr indent="457200" algn="ctr" fontAlgn="base"/>
            <a:r>
              <a:rPr lang="ru-RU" sz="3000" b="1" i="1" dirty="0" smtClean="0">
                <a:latin typeface="Arial" pitchFamily="34" charset="0"/>
                <a:cs typeface="Arial" pitchFamily="34" charset="0"/>
              </a:rPr>
              <a:t>Примите </a:t>
            </a:r>
            <a:r>
              <a:rPr lang="ru-RU" sz="3000" b="1" i="1" dirty="0">
                <a:latin typeface="Arial" pitchFamily="34" charset="0"/>
                <a:cs typeface="Arial" pitchFamily="34" charset="0"/>
              </a:rPr>
              <a:t>душ или ванную! </a:t>
            </a:r>
            <a:endParaRPr lang="ru-RU" sz="3000" b="1" i="1" dirty="0" smtClean="0">
              <a:latin typeface="Arial" pitchFamily="34" charset="0"/>
              <a:cs typeface="Arial" pitchFamily="34" charset="0"/>
            </a:endParaRPr>
          </a:p>
          <a:p>
            <a:pPr indent="457200" fontAlgn="base"/>
            <a:r>
              <a:rPr lang="ru-RU" sz="3000" dirty="0" smtClean="0">
                <a:latin typeface="Arial" pitchFamily="34" charset="0"/>
                <a:cs typeface="Arial" pitchFamily="34" charset="0"/>
              </a:rPr>
              <a:t>Примите </a:t>
            </a:r>
            <a:r>
              <a:rPr lang="ru-RU" sz="3000" dirty="0">
                <a:latin typeface="Arial" pitchFamily="34" charset="0"/>
                <a:cs typeface="Arial" pitchFamily="34" charset="0"/>
              </a:rPr>
              <a:t>тёплый расслабляющий душ, постойте под струящейся водой, представьте, как она смывает ваше напряжение, как наполняет вас силой, энергией, </a:t>
            </a:r>
            <a:r>
              <a:rPr lang="ru-RU" sz="3000" dirty="0" smtClean="0">
                <a:latin typeface="Arial" pitchFamily="34" charset="0"/>
                <a:cs typeface="Arial" pitchFamily="34" charset="0"/>
              </a:rPr>
              <a:t>радостью.</a:t>
            </a:r>
            <a:endParaRPr lang="ru-RU" sz="3000" dirty="0">
              <a:latin typeface="Arial" pitchFamily="34" charset="0"/>
              <a:cs typeface="Arial" pitchFamily="34" charset="0"/>
            </a:endParaRP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4386242" y="5933268"/>
            <a:ext cx="4740518" cy="910851"/>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10 методов преодоления стресса</a:t>
            </a:r>
            <a:endParaRPr lang="ru-RU" sz="3200" dirty="0"/>
          </a:p>
        </p:txBody>
      </p:sp>
      <p:sp>
        <p:nvSpPr>
          <p:cNvPr id="5" name="Прямоугольник 4"/>
          <p:cNvSpPr/>
          <p:nvPr/>
        </p:nvSpPr>
        <p:spPr>
          <a:xfrm>
            <a:off x="1663373" y="19064"/>
            <a:ext cx="75011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3200" b="1" dirty="0" smtClean="0">
                <a:latin typeface="Arial" pitchFamily="34" charset="0"/>
                <a:cs typeface="Arial" pitchFamily="34" charset="0"/>
              </a:rPr>
              <a:t>10 метод преодоления </a:t>
            </a:r>
            <a:r>
              <a:rPr lang="ru-RU" sz="3200" b="1" dirty="0">
                <a:latin typeface="Arial" pitchFamily="34" charset="0"/>
                <a:cs typeface="Arial" pitchFamily="34" charset="0"/>
              </a:rPr>
              <a:t>стресса </a:t>
            </a:r>
            <a:endParaRPr lang="ru-RU" sz="3200" b="1" dirty="0"/>
          </a:p>
        </p:txBody>
      </p:sp>
      <p:sp>
        <p:nvSpPr>
          <p:cNvPr id="6" name="8-конечная звезда 5"/>
          <p:cNvSpPr/>
          <p:nvPr/>
        </p:nvSpPr>
        <p:spPr>
          <a:xfrm>
            <a:off x="7771191" y="832223"/>
            <a:ext cx="1281481" cy="1116124"/>
          </a:xfrm>
          <a:prstGeom prst="star8">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3200" b="1" dirty="0" smtClean="0">
                <a:latin typeface="Arial" pitchFamily="34" charset="0"/>
                <a:cs typeface="Arial" pitchFamily="34" charset="0"/>
              </a:rPr>
              <a:t>10</a:t>
            </a:r>
            <a:endParaRPr lang="ru-RU" sz="3200" b="1" dirty="0">
              <a:latin typeface="Arial" pitchFamily="34" charset="0"/>
              <a:cs typeface="Arial" pitchFamily="34" charset="0"/>
            </a:endParaRPr>
          </a:p>
        </p:txBody>
      </p:sp>
      <p:pic>
        <p:nvPicPr>
          <p:cNvPr id="14338" name="Picture 2" descr="https://obovsem.fun/wp-content/uploads/2017/12/Kak-prinimat-du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4019">
            <a:off x="3825826" y="2866425"/>
            <a:ext cx="5174896" cy="25874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0" name="Picture 4" descr="http://www.our3dvr.com/data/wallpapers/148/WDF_188993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92302">
            <a:off x="4711815" y="629354"/>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35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9362" y="0"/>
            <a:ext cx="4403899" cy="646331"/>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ru-RU" sz="3600" b="1" dirty="0">
                <a:solidFill>
                  <a:schemeClr val="bg1"/>
                </a:solidFill>
                <a:latin typeface="Arial" pitchFamily="34" charset="0"/>
                <a:cs typeface="Arial" pitchFamily="34" charset="0"/>
              </a:rPr>
              <a:t>Одолею дистресс</a:t>
            </a:r>
            <a:r>
              <a:rPr lang="ru-RU" sz="3200" b="1" dirty="0" smtClean="0">
                <a:solidFill>
                  <a:schemeClr val="bg1"/>
                </a:solidFill>
                <a:latin typeface="Arial" pitchFamily="34" charset="0"/>
                <a:cs typeface="Arial" pitchFamily="34" charset="0"/>
              </a:rPr>
              <a:t>!</a:t>
            </a:r>
            <a:endParaRPr lang="ru-RU" sz="3200" b="1" dirty="0">
              <a:solidFill>
                <a:schemeClr val="bg1"/>
              </a:solidFill>
              <a:latin typeface="Arial" pitchFamily="34" charset="0"/>
              <a:cs typeface="Arial" pitchFamily="34" charset="0"/>
            </a:endParaRPr>
          </a:p>
        </p:txBody>
      </p:sp>
      <p:graphicFrame>
        <p:nvGraphicFramePr>
          <p:cNvPr id="3" name="Схема 2"/>
          <p:cNvGraphicFramePr/>
          <p:nvPr>
            <p:extLst>
              <p:ext uri="{D42A27DB-BD31-4B8C-83A1-F6EECF244321}">
                <p14:modId xmlns:p14="http://schemas.microsoft.com/office/powerpoint/2010/main" val="2380229386"/>
              </p:ext>
            </p:extLst>
          </p:nvPr>
        </p:nvGraphicFramePr>
        <p:xfrm>
          <a:off x="3626" y="764704"/>
          <a:ext cx="9144000" cy="6036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кругленный прямоугольник 3">
            <a:hlinkClick r:id="rId7" action="ppaction://hlinksldjump"/>
          </p:cNvPr>
          <p:cNvSpPr/>
          <p:nvPr/>
        </p:nvSpPr>
        <p:spPr>
          <a:xfrm>
            <a:off x="6804248" y="0"/>
            <a:ext cx="2339752" cy="7647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Tree>
    <p:extLst>
      <p:ext uri="{BB962C8B-B14F-4D97-AF65-F5344CB8AC3E}">
        <p14:creationId xmlns:p14="http://schemas.microsoft.com/office/powerpoint/2010/main" val="4941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544755"/>
            <a:ext cx="4572000" cy="2400657"/>
          </a:xfrm>
          <a:prstGeom prst="rect">
            <a:avLst/>
          </a:prstGeom>
        </p:spPr>
        <p:txBody>
          <a:bodyPr wrap="square">
            <a:spAutoFit/>
          </a:bodyPr>
          <a:lstStyle/>
          <a:p>
            <a:pPr indent="457200"/>
            <a:r>
              <a:rPr lang="ru-RU" sz="3000" dirty="0">
                <a:latin typeface="Arial" pitchFamily="34" charset="0"/>
                <a:cs typeface="Arial" pitchFamily="34" charset="0"/>
              </a:rPr>
              <a:t>В</a:t>
            </a:r>
            <a:r>
              <a:rPr lang="ru-RU" sz="3000" dirty="0" smtClean="0">
                <a:latin typeface="Arial" pitchFamily="34" charset="0"/>
                <a:cs typeface="Arial" pitchFamily="34" charset="0"/>
              </a:rPr>
              <a:t> </a:t>
            </a:r>
            <a:r>
              <a:rPr lang="ru-RU" sz="3000" dirty="0">
                <a:latin typeface="Arial" pitchFamily="34" charset="0"/>
                <a:cs typeface="Arial" pitchFamily="34" charset="0"/>
              </a:rPr>
              <a:t>случае с дистрессом чрезмерные физические нагрузки могут только усилить истощение организма. </a:t>
            </a:r>
          </a:p>
        </p:txBody>
      </p:sp>
      <p:sp>
        <p:nvSpPr>
          <p:cNvPr id="3" name="Прямоугольник 2"/>
          <p:cNvSpPr/>
          <p:nvPr/>
        </p:nvSpPr>
        <p:spPr>
          <a:xfrm>
            <a:off x="1113585" y="0"/>
            <a:ext cx="6916830" cy="55399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3000" b="1" dirty="0">
                <a:latin typeface="Arial" pitchFamily="34" charset="0"/>
                <a:cs typeface="Arial" pitchFamily="34" charset="0"/>
              </a:rPr>
              <a:t>Умеренная физическая активность</a:t>
            </a:r>
            <a:endParaRPr lang="ru-RU" sz="3000" dirty="0">
              <a:latin typeface="Arial" pitchFamily="34" charset="0"/>
              <a:cs typeface="Arial" pitchFamily="34" charset="0"/>
            </a:endParaRPr>
          </a:p>
        </p:txBody>
      </p:sp>
      <p:sp>
        <p:nvSpPr>
          <p:cNvPr id="4" name="Прямоугольник 3"/>
          <p:cNvSpPr/>
          <p:nvPr/>
        </p:nvSpPr>
        <p:spPr>
          <a:xfrm>
            <a:off x="3584879" y="2572945"/>
            <a:ext cx="5851269" cy="3785652"/>
          </a:xfrm>
          <a:prstGeom prst="rect">
            <a:avLst/>
          </a:prstGeom>
        </p:spPr>
        <p:txBody>
          <a:bodyPr wrap="square">
            <a:spAutoFit/>
          </a:bodyPr>
          <a:lstStyle/>
          <a:p>
            <a:pPr indent="457200"/>
            <a:r>
              <a:rPr lang="ru-RU" sz="3000" dirty="0">
                <a:latin typeface="Arial" pitchFamily="34" charset="0"/>
                <a:cs typeface="Arial" pitchFamily="34" charset="0"/>
              </a:rPr>
              <a:t>Лучше использовать умеренные и систематические занятия, с обязательными периодами расслабления. Такая физическая активность поможет преодолеть затянувшееся стрессовое состояние.</a:t>
            </a:r>
            <a:endParaRPr lang="ru-RU" sz="3000" dirty="0">
              <a:latin typeface="Arial" pitchFamily="34" charset="0"/>
              <a:cs typeface="Arial" pitchFamily="34" charset="0"/>
            </a:endParaRPr>
          </a:p>
        </p:txBody>
      </p:sp>
      <p:sp>
        <p:nvSpPr>
          <p:cNvPr id="5" name="Скругленный прямоугольник 4">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6" name="Пятиугольник 5">
            <a:hlinkClick r:id="rId3"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pic>
        <p:nvPicPr>
          <p:cNvPr id="29698" name="Picture 2" descr="http://sosnovoborsk.ru/upload/medialibrary/8bd/8bdaf3571cb6366ef3e65d537d8c3f8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41" y="3209405"/>
            <a:ext cx="3613720" cy="27102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700" name="Picture 4" descr="http://stroinayaya.ru/wp-content/uploads/2017/02/zanimatsja-sportom-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3258" y="733000"/>
            <a:ext cx="3439182" cy="1839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11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49793" y="1601060"/>
            <a:ext cx="4788202" cy="4708981"/>
          </a:xfrm>
          <a:prstGeom prst="rect">
            <a:avLst/>
          </a:prstGeom>
        </p:spPr>
        <p:txBody>
          <a:bodyPr wrap="square">
            <a:spAutoFit/>
          </a:bodyPr>
          <a:lstStyle/>
          <a:p>
            <a:pPr indent="457200"/>
            <a:r>
              <a:rPr lang="ru-RU" sz="3000" dirty="0" smtClean="0">
                <a:latin typeface="Arial" pitchFamily="34" charset="0"/>
                <a:cs typeface="Arial" pitchFamily="34" charset="0"/>
              </a:rPr>
              <a:t> </a:t>
            </a:r>
            <a:r>
              <a:rPr lang="ru-RU" sz="3000" dirty="0">
                <a:latin typeface="Arial" pitchFamily="34" charset="0"/>
                <a:cs typeface="Arial" pitchFamily="34" charset="0"/>
              </a:rPr>
              <a:t>При этом помните, что алкоголь, курение и наркотические средства нельзя считать полноценными способами снятия стресса, поскольку они не решают проблему, а только отодвигают ее или усугубляют еще больше.</a:t>
            </a: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sp>
        <p:nvSpPr>
          <p:cNvPr id="5" name="Прямоугольник 4"/>
          <p:cNvSpPr/>
          <p:nvPr/>
        </p:nvSpPr>
        <p:spPr>
          <a:xfrm>
            <a:off x="354116" y="-183"/>
            <a:ext cx="5015476"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3000" b="1" dirty="0">
                <a:latin typeface="Arial" pitchFamily="34" charset="0"/>
                <a:cs typeface="Arial" pitchFamily="34" charset="0"/>
              </a:rPr>
              <a:t>Грамотное </a:t>
            </a:r>
            <a:r>
              <a:rPr lang="ru-RU" sz="3000" b="1" dirty="0" smtClean="0">
                <a:latin typeface="Arial" pitchFamily="34" charset="0"/>
                <a:cs typeface="Arial" pitchFamily="34" charset="0"/>
              </a:rPr>
              <a:t>расслабление</a:t>
            </a:r>
            <a:endParaRPr lang="ru-RU" sz="3000" dirty="0">
              <a:latin typeface="Arial" pitchFamily="34" charset="0"/>
              <a:cs typeface="Arial" pitchFamily="34" charset="0"/>
            </a:endParaRPr>
          </a:p>
        </p:txBody>
      </p:sp>
      <p:sp>
        <p:nvSpPr>
          <p:cNvPr id="6" name="Прямоугольник 5"/>
          <p:cNvSpPr/>
          <p:nvPr/>
        </p:nvSpPr>
        <p:spPr>
          <a:xfrm>
            <a:off x="-55477" y="553998"/>
            <a:ext cx="4483461" cy="3785652"/>
          </a:xfrm>
          <a:prstGeom prst="rect">
            <a:avLst/>
          </a:prstGeom>
        </p:spPr>
        <p:txBody>
          <a:bodyPr wrap="square">
            <a:spAutoFit/>
          </a:bodyPr>
          <a:lstStyle/>
          <a:p>
            <a:pPr indent="457200"/>
            <a:r>
              <a:rPr lang="ru-RU" sz="3000" dirty="0">
                <a:latin typeface="Arial" pitchFamily="34" charset="0"/>
                <a:cs typeface="Arial" pitchFamily="34" charset="0"/>
              </a:rPr>
              <a:t>Как максимум специальные практики (медитации, йога), массаж, как минимум периодические паузы не меньше 3-х минут в количестве не меньше 5 в день</a:t>
            </a:r>
          </a:p>
        </p:txBody>
      </p:sp>
      <p:pic>
        <p:nvPicPr>
          <p:cNvPr id="28674" name="Picture 2" descr="http://qulady.ru/images/qulady/2016/06/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4006062"/>
            <a:ext cx="2916413" cy="1944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6" name="Picture 4" descr="http://volok-grad.ru/wp-content/uploads/2017/02/alkogol-taba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45" t="10557" r="5192" b="9998"/>
          <a:stretch/>
        </p:blipFill>
        <p:spPr bwMode="auto">
          <a:xfrm>
            <a:off x="5737093" y="195787"/>
            <a:ext cx="3115134" cy="14382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967" y="173972"/>
            <a:ext cx="7056784" cy="646331"/>
          </a:xfrm>
          <a:prstGeom prst="rect">
            <a:avLst/>
          </a:prstGeom>
          <a:noFill/>
        </p:spPr>
        <p:txBody>
          <a:bodyPr wrap="square" rtlCol="0">
            <a:spAutoFit/>
          </a:bodyPr>
          <a:lstStyle/>
          <a:p>
            <a:pPr algn="ctr"/>
            <a:r>
              <a:rPr lang="ru-RU" sz="3600" b="1" dirty="0" smtClean="0"/>
              <a:t>Введение</a:t>
            </a:r>
            <a:endParaRPr lang="ru-RU" sz="3600" b="1" dirty="0"/>
          </a:p>
        </p:txBody>
      </p:sp>
      <p:sp>
        <p:nvSpPr>
          <p:cNvPr id="3" name="Прямоугольник 2"/>
          <p:cNvSpPr/>
          <p:nvPr/>
        </p:nvSpPr>
        <p:spPr>
          <a:xfrm>
            <a:off x="758924" y="980728"/>
            <a:ext cx="7488832" cy="5509200"/>
          </a:xfrm>
          <a:prstGeom prst="rect">
            <a:avLst/>
          </a:prstGeom>
        </p:spPr>
        <p:txBody>
          <a:bodyPr wrap="square">
            <a:spAutoFit/>
          </a:bodyPr>
          <a:lstStyle/>
          <a:p>
            <a:pPr indent="457200"/>
            <a:r>
              <a:rPr lang="ru-RU" sz="3200" dirty="0"/>
              <a:t>Слово «стресс» прочно вошло в нашу повседневную жизнь, но, как правило, используем мы его только в отрицательном значении. Под ним понимают и состояние депрессии, и кратковременные неприятности, и мало кто задумывается об истинном значении понятия «стресс», его особенностях и механизмах, и уж тем более не связывают его с психикой человека. </a:t>
            </a:r>
          </a:p>
        </p:txBody>
      </p:sp>
    </p:spTree>
    <p:extLst>
      <p:ext uri="{BB962C8B-B14F-4D97-AF65-F5344CB8AC3E}">
        <p14:creationId xmlns:p14="http://schemas.microsoft.com/office/powerpoint/2010/main" val="337767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offeegid.ru/wp-content/uploads/2015/06/kofe-cha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0" y="32970"/>
            <a:ext cx="4805924" cy="30624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03848" y="2036463"/>
            <a:ext cx="5327994" cy="4247317"/>
          </a:xfrm>
          <a:prstGeom prst="rect">
            <a:avLst/>
          </a:prstGeom>
        </p:spPr>
        <p:txBody>
          <a:bodyPr wrap="square">
            <a:spAutoFit/>
          </a:bodyPr>
          <a:lstStyle/>
          <a:p>
            <a:pPr indent="457200"/>
            <a:r>
              <a:rPr lang="ru-RU" sz="3000" dirty="0" smtClean="0">
                <a:latin typeface="Arial" pitchFamily="34" charset="0"/>
                <a:cs typeface="Arial" pitchFamily="34" charset="0"/>
              </a:rPr>
              <a:t>Сократите </a:t>
            </a:r>
            <a:r>
              <a:rPr lang="ru-RU" sz="3000" dirty="0">
                <a:latin typeface="Arial" pitchFamily="34" charset="0"/>
                <a:cs typeface="Arial" pitchFamily="34" charset="0"/>
              </a:rPr>
              <a:t>до минимума такие пищевые активаторы нервной системы, как острые приправы, кофе, крепкий чай. Они еще больше усугубят истощение. Отдавайте предпочтение здоровой пище и дробному питанию.</a:t>
            </a:r>
          </a:p>
        </p:txBody>
      </p:sp>
      <p:sp>
        <p:nvSpPr>
          <p:cNvPr id="3" name="Скругленный прямоугольник 2">
            <a:hlinkClick r:id="rId3"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4"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sp>
        <p:nvSpPr>
          <p:cNvPr id="5" name="Прямоугольник 4"/>
          <p:cNvSpPr/>
          <p:nvPr/>
        </p:nvSpPr>
        <p:spPr>
          <a:xfrm>
            <a:off x="4842375" y="47236"/>
            <a:ext cx="4049507"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sz="3000" b="1" dirty="0">
                <a:latin typeface="Arial" pitchFamily="34" charset="0"/>
                <a:cs typeface="Arial" pitchFamily="34" charset="0"/>
              </a:rPr>
              <a:t>Коррекция </a:t>
            </a:r>
            <a:r>
              <a:rPr lang="ru-RU" sz="3000" b="1" dirty="0" smtClean="0">
                <a:latin typeface="Arial" pitchFamily="34" charset="0"/>
                <a:cs typeface="Arial" pitchFamily="34" charset="0"/>
              </a:rPr>
              <a:t>рациона</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p:txBody>
      </p:sp>
      <p:pic>
        <p:nvPicPr>
          <p:cNvPr id="27652" name="Picture 4" descr="https://static.smartafisha.ru/photo/training/18/89/188914/photo_1546467_569a8b6399b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284984"/>
            <a:ext cx="2699792" cy="215139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8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752909"/>
            <a:ext cx="5184576" cy="1938992"/>
          </a:xfrm>
          <a:prstGeom prst="rect">
            <a:avLst/>
          </a:prstGeom>
        </p:spPr>
        <p:txBody>
          <a:bodyPr wrap="square">
            <a:spAutoFit/>
          </a:bodyPr>
          <a:lstStyle/>
          <a:p>
            <a:pPr indent="457200"/>
            <a:r>
              <a:rPr lang="ru-RU" sz="3000" dirty="0" smtClean="0">
                <a:latin typeface="Arial" pitchFamily="34" charset="0"/>
                <a:cs typeface="Arial" pitchFamily="34" charset="0"/>
              </a:rPr>
              <a:t>Всегда </a:t>
            </a:r>
            <a:r>
              <a:rPr lang="ru-RU" sz="3000" dirty="0">
                <a:latin typeface="Arial" pitchFamily="34" charset="0"/>
                <a:cs typeface="Arial" pitchFamily="34" charset="0"/>
              </a:rPr>
              <a:t>помните правило зебры: за черной полосой обязательно идет белая. Не нагнетайте ситуацию. </a:t>
            </a: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sp>
        <p:nvSpPr>
          <p:cNvPr id="5" name="Прямоугольник 4"/>
          <p:cNvSpPr/>
          <p:nvPr/>
        </p:nvSpPr>
        <p:spPr>
          <a:xfrm>
            <a:off x="1619672" y="0"/>
            <a:ext cx="6048672" cy="55399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000" b="1" dirty="0">
                <a:latin typeface="Arial" pitchFamily="34" charset="0"/>
                <a:cs typeface="Arial" pitchFamily="34" charset="0"/>
              </a:rPr>
              <a:t>Реальное восприятие мира</a:t>
            </a:r>
            <a:r>
              <a:rPr lang="ru-RU" sz="3000" dirty="0">
                <a:latin typeface="Arial" pitchFamily="34" charset="0"/>
                <a:cs typeface="Arial" pitchFamily="34" charset="0"/>
              </a:rPr>
              <a:t> </a:t>
            </a:r>
          </a:p>
        </p:txBody>
      </p:sp>
      <p:sp>
        <p:nvSpPr>
          <p:cNvPr id="6" name="Прямоугольник 5"/>
          <p:cNvSpPr/>
          <p:nvPr/>
        </p:nvSpPr>
        <p:spPr>
          <a:xfrm>
            <a:off x="137414" y="2633677"/>
            <a:ext cx="4794626" cy="3323987"/>
          </a:xfrm>
          <a:prstGeom prst="rect">
            <a:avLst/>
          </a:prstGeom>
        </p:spPr>
        <p:txBody>
          <a:bodyPr wrap="square">
            <a:spAutoFit/>
          </a:bodyPr>
          <a:lstStyle/>
          <a:p>
            <a:pPr indent="457200"/>
            <a:r>
              <a:rPr lang="ru-RU" sz="3000" dirty="0">
                <a:latin typeface="Arial" pitchFamily="34" charset="0"/>
                <a:cs typeface="Arial" pitchFamily="34" charset="0"/>
              </a:rPr>
              <a:t>Возможно, спустя некоторое время, когда проблема разрешится, окажется, что именно она и была наилучшим способом изменить вашу жизнь к лучшему. </a:t>
            </a:r>
            <a:endParaRPr lang="ru-RU" sz="3000" dirty="0">
              <a:latin typeface="Arial" pitchFamily="34" charset="0"/>
              <a:cs typeface="Arial" pitchFamily="34" charset="0"/>
            </a:endParaRPr>
          </a:p>
        </p:txBody>
      </p:sp>
      <p:pic>
        <p:nvPicPr>
          <p:cNvPr id="26626" name="Picture 2" descr="http://www.b17.ru/forum/foto/23706663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335" y="779161"/>
            <a:ext cx="3672408" cy="3084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630" name="Picture 6" descr="https://cdn.fishki.net/upload/post/201512/01/1758890/f40975a9db78f37c204bdc89398b74f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30001">
            <a:off x="5097251" y="3734350"/>
            <a:ext cx="3203633" cy="2130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4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0534" y="694153"/>
            <a:ext cx="4813465" cy="2862322"/>
          </a:xfrm>
          <a:prstGeom prst="rect">
            <a:avLst/>
          </a:prstGeom>
        </p:spPr>
        <p:txBody>
          <a:bodyPr wrap="square">
            <a:spAutoFit/>
          </a:bodyPr>
          <a:lstStyle/>
          <a:p>
            <a:pPr indent="457200"/>
            <a:r>
              <a:rPr lang="ru-RU" sz="3000" dirty="0" smtClean="0">
                <a:latin typeface="Arial" pitchFamily="34" charset="0"/>
                <a:cs typeface="Arial" pitchFamily="34" charset="0"/>
              </a:rPr>
              <a:t>Переведите </a:t>
            </a:r>
            <a:r>
              <a:rPr lang="ru-RU" sz="3000" dirty="0">
                <a:latin typeface="Arial" pitchFamily="34" charset="0"/>
                <a:cs typeface="Arial" pitchFamily="34" charset="0"/>
              </a:rPr>
              <a:t>вектор вашего внимания от проблемы к более важным вещам. Уделите внимание своим близким, побалуйте себя.</a:t>
            </a: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sp>
        <p:nvSpPr>
          <p:cNvPr id="5" name="Прямоугольник 4"/>
          <p:cNvSpPr/>
          <p:nvPr/>
        </p:nvSpPr>
        <p:spPr>
          <a:xfrm>
            <a:off x="2286000" y="7813"/>
            <a:ext cx="4089068"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ru-RU" sz="3000" b="1" dirty="0">
                <a:latin typeface="Arial" pitchFamily="34" charset="0"/>
                <a:cs typeface="Arial" pitchFamily="34" charset="0"/>
              </a:rPr>
              <a:t>Смена </a:t>
            </a:r>
            <a:r>
              <a:rPr lang="ru-RU" sz="3000" b="1" dirty="0" smtClean="0">
                <a:latin typeface="Arial" pitchFamily="34" charset="0"/>
                <a:cs typeface="Arial" pitchFamily="34" charset="0"/>
              </a:rPr>
              <a:t>приоритетов</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p:txBody>
      </p:sp>
      <p:pic>
        <p:nvPicPr>
          <p:cNvPr id="25602" name="Picture 2" descr="http://www.greatpicture.ru/wp-content/uploads/2016/10/147529_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76" y="3369732"/>
            <a:ext cx="4411247" cy="25879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604" name="Picture 4" descr="https://3.404content.com/1/C1/0E/1234654745210652515/fullsiz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759153"/>
            <a:ext cx="3562615"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25606" name="Picture 6" descr="https://s.zagranitsa.com/images/articles/770/870x486/2e053b9017a4dad773e8cf8811071601.jpg?1420791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54199">
            <a:off x="4974204" y="3770163"/>
            <a:ext cx="3846656" cy="2148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8138"/>
            <a:ext cx="5004049" cy="6093976"/>
          </a:xfrm>
          <a:prstGeom prst="rect">
            <a:avLst/>
          </a:prstGeom>
        </p:spPr>
        <p:txBody>
          <a:bodyPr wrap="square">
            <a:spAutoFit/>
          </a:bodyPr>
          <a:lstStyle/>
          <a:p>
            <a:pPr indent="457200"/>
            <a:r>
              <a:rPr lang="ru-RU" sz="3000" dirty="0" smtClean="0">
                <a:latin typeface="Arial" pitchFamily="34" charset="0"/>
                <a:cs typeface="Arial" pitchFamily="34" charset="0"/>
              </a:rPr>
              <a:t>Не </a:t>
            </a:r>
            <a:r>
              <a:rPr lang="ru-RU" sz="3000" dirty="0">
                <a:latin typeface="Arial" pitchFamily="34" charset="0"/>
                <a:cs typeface="Arial" pitchFamily="34" charset="0"/>
              </a:rPr>
              <a:t>бойтесь иногда плыть по течению, пуская ситуацию на самотек. Иногда именно такой подход является лучшим выходом из ситуации. Во-первых, невозможно постоянно контролировать все, всех и сразу. Во-вторых, чрезмерный контроль также может создавать немало проблем. </a:t>
            </a: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sp>
        <p:nvSpPr>
          <p:cNvPr id="5" name="Прямоугольник 4"/>
          <p:cNvSpPr/>
          <p:nvPr/>
        </p:nvSpPr>
        <p:spPr>
          <a:xfrm>
            <a:off x="4638023" y="8138"/>
            <a:ext cx="4505977"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ru-RU" sz="3000" b="1" dirty="0">
                <a:latin typeface="Arial" pitchFamily="34" charset="0"/>
                <a:cs typeface="Arial" pitchFamily="34" charset="0"/>
              </a:rPr>
              <a:t>Ослабление </a:t>
            </a:r>
            <a:r>
              <a:rPr lang="ru-RU" sz="3000" b="1" dirty="0" smtClean="0">
                <a:latin typeface="Arial" pitchFamily="34" charset="0"/>
                <a:cs typeface="Arial" pitchFamily="34" charset="0"/>
              </a:rPr>
              <a:t>контроля</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p:txBody>
      </p:sp>
      <p:pic>
        <p:nvPicPr>
          <p:cNvPr id="24578" name="Picture 2" descr="https://img.huffingtonpost.com/asset/598df0c615000029008b6349.jpg?ops=1910_1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61577">
            <a:off x="4217716" y="3287788"/>
            <a:ext cx="4685792" cy="2453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580" name="Picture 4" descr="https://img1.liveinternet.ru/images/attach/d/0/129/356/129356929_tumblr_n5iwg71UVz1szzplzo1_50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52612" y="916422"/>
            <a:ext cx="2780700" cy="180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35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682270"/>
            <a:ext cx="5688632" cy="5632311"/>
          </a:xfrm>
          <a:prstGeom prst="rect">
            <a:avLst/>
          </a:prstGeom>
        </p:spPr>
        <p:txBody>
          <a:bodyPr wrap="square">
            <a:spAutoFit/>
          </a:bodyPr>
          <a:lstStyle/>
          <a:p>
            <a:pPr indent="457200"/>
            <a:r>
              <a:rPr lang="ru-RU" sz="3000" dirty="0" smtClean="0">
                <a:latin typeface="Arial" pitchFamily="34" charset="0"/>
                <a:cs typeface="Arial" pitchFamily="34" charset="0"/>
              </a:rPr>
              <a:t>Не </a:t>
            </a:r>
            <a:r>
              <a:rPr lang="ru-RU" sz="3000" dirty="0">
                <a:latin typeface="Arial" pitchFamily="34" charset="0"/>
                <a:cs typeface="Arial" pitchFamily="34" charset="0"/>
              </a:rPr>
              <a:t>зацикливайтесь на том, что ваши проблемы являются только вашими и никого больше не интересуют. Не бойтесь обсуждать свои неурядицы с близкими вам людьми. Даже если они не помогут вам найти оптимальное решение возникшей проблемы, вы сами можете проговорить его во время общения. </a:t>
            </a: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sp>
        <p:nvSpPr>
          <p:cNvPr id="5" name="Прямоугольник 4"/>
          <p:cNvSpPr/>
          <p:nvPr/>
        </p:nvSpPr>
        <p:spPr>
          <a:xfrm>
            <a:off x="611560" y="-14248"/>
            <a:ext cx="7652159"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ru-RU" sz="3000" b="1" dirty="0">
                <a:latin typeface="Arial" pitchFamily="34" charset="0"/>
                <a:cs typeface="Arial" pitchFamily="34" charset="0"/>
              </a:rPr>
              <a:t>Умение делиться своими </a:t>
            </a:r>
            <a:r>
              <a:rPr lang="ru-RU" sz="3000" b="1" dirty="0" smtClean="0">
                <a:latin typeface="Arial" pitchFamily="34" charset="0"/>
                <a:cs typeface="Arial" pitchFamily="34" charset="0"/>
              </a:rPr>
              <a:t>проблемами</a:t>
            </a:r>
            <a:r>
              <a:rPr lang="ru-RU" sz="3000" dirty="0" smtClean="0">
                <a:latin typeface="Arial" pitchFamily="34" charset="0"/>
                <a:cs typeface="Arial" pitchFamily="34" charset="0"/>
              </a:rPr>
              <a:t> </a:t>
            </a:r>
            <a:endParaRPr lang="ru-RU" sz="3000" dirty="0">
              <a:latin typeface="Arial" pitchFamily="34" charset="0"/>
              <a:cs typeface="Arial" pitchFamily="34" charset="0"/>
            </a:endParaRPr>
          </a:p>
        </p:txBody>
      </p:sp>
      <p:pic>
        <p:nvPicPr>
          <p:cNvPr id="23554" name="Picture 2" descr="http://olga-fedoseeva.ru/wp-content/uploads/2015/06/friends_01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9" y="1340768"/>
            <a:ext cx="3201357" cy="4032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70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8964488" cy="2400657"/>
          </a:xfrm>
          <a:prstGeom prst="rect">
            <a:avLst/>
          </a:prstGeom>
        </p:spPr>
        <p:txBody>
          <a:bodyPr wrap="square">
            <a:spAutoFit/>
          </a:bodyPr>
          <a:lstStyle/>
          <a:p>
            <a:pPr indent="457200"/>
            <a:r>
              <a:rPr lang="ru-RU" sz="3000" dirty="0">
                <a:latin typeface="Arial" pitchFamily="34" charset="0"/>
                <a:cs typeface="Arial" pitchFamily="34" charset="0"/>
              </a:rPr>
              <a:t>Не слушайте людей, которые вам внушают, что все вокруг тяжело и ужасно, что все вокруг сплошной стресс. Оптимистический настрой, умение видеть в ситуации хорошее - наше все. Это полезно и для здоровья, и для отношений. </a:t>
            </a: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sp>
        <p:nvSpPr>
          <p:cNvPr id="5" name="Прямоугольник 4"/>
          <p:cNvSpPr/>
          <p:nvPr/>
        </p:nvSpPr>
        <p:spPr>
          <a:xfrm>
            <a:off x="1875055" y="-11334"/>
            <a:ext cx="5280356"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ru-RU" sz="3000" b="1" dirty="0">
                <a:latin typeface="Arial" pitchFamily="34" charset="0"/>
                <a:cs typeface="Arial" pitchFamily="34" charset="0"/>
              </a:rPr>
              <a:t>Оптимистический настрой</a:t>
            </a:r>
          </a:p>
        </p:txBody>
      </p:sp>
      <p:pic>
        <p:nvPicPr>
          <p:cNvPr id="22530" name="Picture 2" descr="https://ic.pics.livejournal.com/denataliya/16410327/906993/906993_orig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29" y="3177627"/>
            <a:ext cx="3898549" cy="2588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2" name="Picture 4" descr="https://www.syl.ru/misc/i/ai/180654/7298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6824" y="3079537"/>
            <a:ext cx="3183578" cy="2785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06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752" y="3092477"/>
            <a:ext cx="9036495" cy="2862322"/>
          </a:xfrm>
          <a:prstGeom prst="rect">
            <a:avLst/>
          </a:prstGeom>
        </p:spPr>
        <p:txBody>
          <a:bodyPr wrap="square">
            <a:spAutoFit/>
          </a:bodyPr>
          <a:lstStyle/>
          <a:p>
            <a:pPr indent="457200"/>
            <a:r>
              <a:rPr lang="ru-RU" sz="3000" dirty="0">
                <a:latin typeface="Arial" pitchFamily="34" charset="0"/>
                <a:cs typeface="Arial" pitchFamily="34" charset="0"/>
              </a:rPr>
              <a:t>Отучайте себя переживать, учите себя действовать. </a:t>
            </a:r>
            <a:r>
              <a:rPr lang="ru-RU" sz="3000" dirty="0" smtClean="0">
                <a:latin typeface="Arial" pitchFamily="34" charset="0"/>
                <a:cs typeface="Arial" pitchFamily="34" charset="0"/>
              </a:rPr>
              <a:t>Учитесь </a:t>
            </a:r>
            <a:r>
              <a:rPr lang="ru-RU" sz="3000" dirty="0">
                <a:latin typeface="Arial" pitchFamily="34" charset="0"/>
                <a:cs typeface="Arial" pitchFamily="34" charset="0"/>
              </a:rPr>
              <a:t>любую ситуацию встречать спокойно, не как проблему, а как задачу. Что можно поправить или предупредить - сделайте, в отношении всего остального - расслабьтесь и примите.</a:t>
            </a:r>
          </a:p>
        </p:txBody>
      </p:sp>
      <p:sp>
        <p:nvSpPr>
          <p:cNvPr id="3" name="Скругленный прямоугольник 2">
            <a:hlinkClick r:id="rId2" action="ppaction://hlinksldjump"/>
          </p:cNvPr>
          <p:cNvSpPr/>
          <p:nvPr/>
        </p:nvSpPr>
        <p:spPr>
          <a:xfrm>
            <a:off x="-13142" y="5957664"/>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4" name="Пятиугольник 3">
            <a:hlinkClick r:id="rId3" action="ppaction://hlinksldjump"/>
          </p:cNvPr>
          <p:cNvSpPr/>
          <p:nvPr/>
        </p:nvSpPr>
        <p:spPr>
          <a:xfrm>
            <a:off x="5166823" y="6314581"/>
            <a:ext cx="3977177" cy="543183"/>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Одолею дистресс!</a:t>
            </a:r>
            <a:endParaRPr lang="ru-RU" sz="3200" dirty="0"/>
          </a:p>
        </p:txBody>
      </p:sp>
      <p:sp>
        <p:nvSpPr>
          <p:cNvPr id="5" name="Прямоугольник 4"/>
          <p:cNvSpPr/>
          <p:nvPr/>
        </p:nvSpPr>
        <p:spPr>
          <a:xfrm>
            <a:off x="2164642" y="19110"/>
            <a:ext cx="4814716" cy="553998"/>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ru-RU" sz="3000" b="1" dirty="0" smtClean="0">
                <a:latin typeface="Arial" pitchFamily="34" charset="0"/>
                <a:cs typeface="Arial" pitchFamily="34" charset="0"/>
              </a:rPr>
              <a:t>Учите </a:t>
            </a:r>
            <a:r>
              <a:rPr lang="ru-RU" sz="3000" b="1" dirty="0">
                <a:latin typeface="Arial" pitchFamily="34" charset="0"/>
                <a:cs typeface="Arial" pitchFamily="34" charset="0"/>
              </a:rPr>
              <a:t>себя действовать</a:t>
            </a:r>
          </a:p>
        </p:txBody>
      </p:sp>
      <p:sp>
        <p:nvSpPr>
          <p:cNvPr id="6" name="AutoShape 2" descr="https://neumarkt.bayern-online.de/uploads/pics/relaxen_am_tegernsee_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https://neumarkt.bayern-online.de/uploads/pics/relaxen_am_tegernsee_0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https://neumarkt.bayern-online.de/uploads/pics/relaxen_am_tegernsee_0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https://neumarkt.bayern-online.de/uploads/pics/relaxen_am_tegernsee_04.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99" y="653065"/>
            <a:ext cx="3561027" cy="2508994"/>
          </a:xfrm>
          <a:prstGeom prst="rect">
            <a:avLst/>
          </a:prstGeom>
          <a:ln>
            <a:noFill/>
          </a:ln>
          <a:effectLst>
            <a:softEdge rad="112500"/>
          </a:effectLst>
        </p:spPr>
      </p:pic>
      <p:pic>
        <p:nvPicPr>
          <p:cNvPr id="21514" name="Picture 10" descr="http://vse-dlya-zhenschin.ru/uploads/posts/2016-02/1454531090_kak-nachat-deystvov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699381"/>
            <a:ext cx="3624541" cy="2416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Box 10">
            <a:hlinkClick r:id="rId6" action="ppaction://hlinksldjump"/>
          </p:cNvPr>
          <p:cNvSpPr txBox="1"/>
          <p:nvPr/>
        </p:nvSpPr>
        <p:spPr>
          <a:xfrm>
            <a:off x="2320993" y="6303766"/>
            <a:ext cx="2539039" cy="55399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ru-RU" sz="3000" dirty="0" smtClean="0">
                <a:latin typeface="Arial" pitchFamily="34" charset="0"/>
                <a:cs typeface="Arial" pitchFamily="34" charset="0"/>
              </a:rPr>
              <a:t>Заключение</a:t>
            </a:r>
            <a:endParaRPr lang="ru-RU" sz="3000" dirty="0">
              <a:latin typeface="Arial" pitchFamily="34" charset="0"/>
              <a:cs typeface="Arial" pitchFamily="34" charset="0"/>
            </a:endParaRPr>
          </a:p>
        </p:txBody>
      </p:sp>
    </p:spTree>
    <p:extLst>
      <p:ext uri="{BB962C8B-B14F-4D97-AF65-F5344CB8AC3E}">
        <p14:creationId xmlns:p14="http://schemas.microsoft.com/office/powerpoint/2010/main" val="381898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047" y="112276"/>
            <a:ext cx="3960440" cy="584775"/>
          </a:xfrm>
          <a:prstGeom prst="rect">
            <a:avLst/>
          </a:prstGeom>
          <a:noFill/>
        </p:spPr>
        <p:txBody>
          <a:bodyPr wrap="square" rtlCol="0">
            <a:spAutoFit/>
          </a:bodyPr>
          <a:lstStyle/>
          <a:p>
            <a:pPr algn="ctr"/>
            <a:r>
              <a:rPr lang="ru-RU" sz="3200" b="1" dirty="0" smtClean="0">
                <a:latin typeface="Arial" pitchFamily="34" charset="0"/>
                <a:cs typeface="Arial" pitchFamily="34" charset="0"/>
              </a:rPr>
              <a:t>Заключение</a:t>
            </a:r>
            <a:endParaRPr lang="ru-RU" sz="3200" b="1" dirty="0">
              <a:latin typeface="Arial" pitchFamily="34" charset="0"/>
              <a:cs typeface="Arial" pitchFamily="34" charset="0"/>
            </a:endParaRPr>
          </a:p>
        </p:txBody>
      </p:sp>
      <p:sp>
        <p:nvSpPr>
          <p:cNvPr id="3" name="Прямоугольник 2"/>
          <p:cNvSpPr/>
          <p:nvPr/>
        </p:nvSpPr>
        <p:spPr>
          <a:xfrm>
            <a:off x="971600" y="836712"/>
            <a:ext cx="7419916" cy="5016758"/>
          </a:xfrm>
          <a:prstGeom prst="rect">
            <a:avLst/>
          </a:prstGeom>
        </p:spPr>
        <p:txBody>
          <a:bodyPr wrap="square">
            <a:spAutoFit/>
          </a:bodyPr>
          <a:lstStyle/>
          <a:p>
            <a:pPr indent="457200"/>
            <a:r>
              <a:rPr lang="ru-RU" sz="3200" dirty="0">
                <a:latin typeface="Arial" pitchFamily="34" charset="0"/>
                <a:cs typeface="Arial" pitchFamily="34" charset="0"/>
              </a:rPr>
              <a:t>Л</a:t>
            </a:r>
            <a:r>
              <a:rPr lang="ru-RU" sz="3200" dirty="0" smtClean="0">
                <a:latin typeface="Arial" pitchFamily="34" charset="0"/>
                <a:cs typeface="Arial" pitchFamily="34" charset="0"/>
              </a:rPr>
              <a:t>юбая </a:t>
            </a:r>
            <a:r>
              <a:rPr lang="ru-RU" sz="3200" dirty="0">
                <a:latin typeface="Arial" pitchFamily="34" charset="0"/>
                <a:cs typeface="Arial" pitchFamily="34" charset="0"/>
              </a:rPr>
              <a:t>эмоциональная встряска -стресс,</a:t>
            </a:r>
            <a:r>
              <a:rPr lang="ru-RU" sz="3200" i="1" dirty="0">
                <a:latin typeface="Arial" pitchFamily="34" charset="0"/>
                <a:cs typeface="Arial" pitchFamily="34" charset="0"/>
              </a:rPr>
              <a:t> </a:t>
            </a:r>
            <a:r>
              <a:rPr lang="ru-RU" sz="3200" dirty="0">
                <a:latin typeface="Arial" pitchFamily="34" charset="0"/>
                <a:cs typeface="Arial" pitchFamily="34" charset="0"/>
              </a:rPr>
              <a:t>а</a:t>
            </a:r>
            <a:r>
              <a:rPr lang="ru-RU" sz="3200" i="1" dirty="0">
                <a:latin typeface="Arial" pitchFamily="34" charset="0"/>
                <a:cs typeface="Arial" pitchFamily="34" charset="0"/>
              </a:rPr>
              <a:t> </a:t>
            </a:r>
            <a:r>
              <a:rPr lang="ru-RU" sz="3200" dirty="0" smtClean="0">
                <a:latin typeface="Arial" pitchFamily="34" charset="0"/>
                <a:cs typeface="Arial" pitchFamily="34" charset="0"/>
              </a:rPr>
              <a:t>при </a:t>
            </a:r>
            <a:r>
              <a:rPr lang="ru-RU" sz="3200" dirty="0">
                <a:latin typeface="Arial" pitchFamily="34" charset="0"/>
                <a:cs typeface="Arial" pitchFamily="34" charset="0"/>
              </a:rPr>
              <a:t>длительном воздействии стресса на </a:t>
            </a:r>
            <a:r>
              <a:rPr lang="ru-RU" sz="3200" dirty="0" smtClean="0">
                <a:latin typeface="Arial" pitchFamily="34" charset="0"/>
                <a:cs typeface="Arial" pitchFamily="34" charset="0"/>
              </a:rPr>
              <a:t>человека возникает дистресс. </a:t>
            </a:r>
            <a:r>
              <a:rPr lang="ru-RU" sz="3200" dirty="0">
                <a:latin typeface="Arial" pitchFamily="34" charset="0"/>
                <a:cs typeface="Arial" pitchFamily="34" charset="0"/>
              </a:rPr>
              <a:t>Надо стараться не допустить перехода стресса в </a:t>
            </a:r>
            <a:r>
              <a:rPr lang="ru-RU" sz="3200" dirty="0" smtClean="0">
                <a:latin typeface="Arial" pitchFamily="34" charset="0"/>
                <a:cs typeface="Arial" pitchFamily="34" charset="0"/>
              </a:rPr>
              <a:t>дистресс</a:t>
            </a:r>
            <a:r>
              <a:rPr lang="ru-RU" sz="3200" dirty="0">
                <a:latin typeface="Arial" pitchFamily="34" charset="0"/>
                <a:cs typeface="Arial" pitchFamily="34" charset="0"/>
              </a:rPr>
              <a:t> </a:t>
            </a:r>
            <a:r>
              <a:rPr lang="ru-RU" sz="3200" dirty="0" smtClean="0">
                <a:latin typeface="Arial" pitchFamily="34" charset="0"/>
                <a:cs typeface="Arial" pitchFamily="34" charset="0"/>
              </a:rPr>
              <a:t>и активно бороться с ним. Способов побороть стресс много. Важно выбрать свой.  </a:t>
            </a:r>
            <a:r>
              <a:rPr lang="ru-RU" sz="3200" dirty="0">
                <a:latin typeface="Arial" pitchFamily="34" charset="0"/>
                <a:cs typeface="Arial" pitchFamily="34" charset="0"/>
              </a:rPr>
              <a:t>Сам же по себе стресс — это вполне нормальная реакция.</a:t>
            </a:r>
            <a:endParaRPr lang="ru-RU" sz="3200" dirty="0">
              <a:latin typeface="Arial" pitchFamily="34" charset="0"/>
              <a:cs typeface="Arial" pitchFamily="34" charset="0"/>
            </a:endParaRPr>
          </a:p>
        </p:txBody>
      </p:sp>
    </p:spTree>
    <p:extLst>
      <p:ext uri="{BB962C8B-B14F-4D97-AF65-F5344CB8AC3E}">
        <p14:creationId xmlns:p14="http://schemas.microsoft.com/office/powerpoint/2010/main" val="97087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value-psychology.com/wp-content/uploads/2017/05/7777-768x5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8" y="0"/>
            <a:ext cx="92121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2873" y="1772816"/>
            <a:ext cx="2664296" cy="1390531"/>
          </a:xfrm>
          <a:prstGeom prst="hexagon">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000" dirty="0" smtClean="0">
                <a:latin typeface="Arial" pitchFamily="34" charset="0"/>
                <a:cs typeface="Arial" pitchFamily="34" charset="0"/>
              </a:rPr>
              <a:t>STOP </a:t>
            </a:r>
            <a:r>
              <a:rPr lang="ru-RU" sz="3000" dirty="0" smtClean="0">
                <a:latin typeface="Arial" pitchFamily="34" charset="0"/>
                <a:cs typeface="Arial" pitchFamily="34" charset="0"/>
              </a:rPr>
              <a:t>СТРЕСС</a:t>
            </a:r>
            <a:r>
              <a:rPr lang="ru-RU" sz="3200" dirty="0" smtClean="0">
                <a:latin typeface="Arial" pitchFamily="34" charset="0"/>
                <a:cs typeface="Arial" pitchFamily="34" charset="0"/>
              </a:rPr>
              <a:t>!</a:t>
            </a:r>
            <a:endParaRPr lang="ru-RU" sz="3200" dirty="0">
              <a:latin typeface="Arial" pitchFamily="34" charset="0"/>
              <a:cs typeface="Arial" pitchFamily="34" charset="0"/>
            </a:endParaRPr>
          </a:p>
        </p:txBody>
      </p:sp>
    </p:spTree>
    <p:extLst>
      <p:ext uri="{BB962C8B-B14F-4D97-AF65-F5344CB8AC3E}">
        <p14:creationId xmlns:p14="http://schemas.microsoft.com/office/powerpoint/2010/main" val="45316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99280"/>
            <a:ext cx="6048672" cy="584775"/>
          </a:xfrm>
          <a:prstGeom prst="rect">
            <a:avLst/>
          </a:prstGeom>
          <a:noFill/>
        </p:spPr>
        <p:txBody>
          <a:bodyPr wrap="square" rtlCol="0">
            <a:spAutoFit/>
          </a:bodyPr>
          <a:lstStyle/>
          <a:p>
            <a:pPr algn="ctr"/>
            <a:r>
              <a:rPr lang="ru-RU" sz="3200" b="1" dirty="0" smtClean="0">
                <a:latin typeface="Arial" pitchFamily="34" charset="0"/>
                <a:cs typeface="Arial" pitchFamily="34" charset="0"/>
              </a:rPr>
              <a:t>Список литературы</a:t>
            </a:r>
            <a:endParaRPr lang="ru-RU" sz="3200" b="1" dirty="0">
              <a:latin typeface="Arial" pitchFamily="34" charset="0"/>
              <a:cs typeface="Arial" pitchFamily="34" charset="0"/>
            </a:endParaRPr>
          </a:p>
        </p:txBody>
      </p:sp>
      <p:sp>
        <p:nvSpPr>
          <p:cNvPr id="3" name="TextBox 2"/>
          <p:cNvSpPr txBox="1"/>
          <p:nvPr/>
        </p:nvSpPr>
        <p:spPr>
          <a:xfrm>
            <a:off x="184983" y="816363"/>
            <a:ext cx="8640960" cy="5632311"/>
          </a:xfrm>
          <a:prstGeom prst="rect">
            <a:avLst/>
          </a:prstGeom>
          <a:noFill/>
        </p:spPr>
        <p:txBody>
          <a:bodyPr wrap="square" rtlCol="0">
            <a:spAutoFit/>
          </a:bodyPr>
          <a:lstStyle/>
          <a:p>
            <a:pPr marL="342900" indent="342900" algn="just">
              <a:buFont typeface="+mj-lt"/>
              <a:buAutoNum type="arabicPeriod"/>
            </a:pPr>
            <a:r>
              <a:rPr lang="ru-RU" sz="3000" dirty="0" err="1" smtClean="0">
                <a:latin typeface="Arial" pitchFamily="34" charset="0"/>
                <a:cs typeface="Arial" pitchFamily="34" charset="0"/>
              </a:rPr>
              <a:t>Психологос</a:t>
            </a:r>
            <a:r>
              <a:rPr lang="ru-RU" sz="3000" dirty="0" smtClean="0">
                <a:latin typeface="Arial" pitchFamily="34" charset="0"/>
                <a:cs typeface="Arial" pitchFamily="34" charset="0"/>
              </a:rPr>
              <a:t>. Энциклопедия практической психологии </a:t>
            </a:r>
            <a:r>
              <a:rPr lang="en-US" sz="3000" dirty="0" smtClean="0">
                <a:latin typeface="Arial" pitchFamily="34" charset="0"/>
                <a:cs typeface="Arial" pitchFamily="34" charset="0"/>
              </a:rPr>
              <a:t>[</a:t>
            </a:r>
            <a:r>
              <a:rPr lang="ru-RU" sz="3000" dirty="0" smtClean="0">
                <a:latin typeface="Arial" pitchFamily="34" charset="0"/>
                <a:cs typeface="Arial" pitchFamily="34" charset="0"/>
              </a:rPr>
              <a:t>электронный ресурс</a:t>
            </a:r>
            <a:r>
              <a:rPr lang="en-US" sz="3000" dirty="0" smtClean="0">
                <a:latin typeface="Arial" pitchFamily="34" charset="0"/>
                <a:cs typeface="Arial" pitchFamily="34" charset="0"/>
              </a:rPr>
              <a:t>]</a:t>
            </a:r>
            <a:r>
              <a:rPr lang="ru-RU" sz="3000" dirty="0" smtClean="0">
                <a:latin typeface="Arial" pitchFamily="34" charset="0"/>
                <a:cs typeface="Arial" pitchFamily="34" charset="0"/>
              </a:rPr>
              <a:t>/ </a:t>
            </a:r>
            <a:r>
              <a:rPr lang="ru-RU" sz="3000" dirty="0" err="1" smtClean="0">
                <a:latin typeface="Arial" pitchFamily="34" charset="0"/>
                <a:cs typeface="Arial" pitchFamily="34" charset="0"/>
              </a:rPr>
              <a:t>Психологос</a:t>
            </a:r>
            <a:r>
              <a:rPr lang="ru-RU" sz="3000" dirty="0" smtClean="0">
                <a:latin typeface="Arial" pitchFamily="34" charset="0"/>
                <a:cs typeface="Arial" pitchFamily="34" charset="0"/>
              </a:rPr>
              <a:t>. – Режим доступа: </a:t>
            </a:r>
            <a:r>
              <a:rPr lang="en-US" sz="3000" dirty="0">
                <a:latin typeface="Arial" pitchFamily="34" charset="0"/>
                <a:cs typeface="Arial" pitchFamily="34" charset="0"/>
              </a:rPr>
              <a:t>https://</a:t>
            </a:r>
            <a:r>
              <a:rPr lang="en-US" sz="3000" dirty="0" smtClean="0">
                <a:latin typeface="Arial" pitchFamily="34" charset="0"/>
                <a:cs typeface="Arial" pitchFamily="34" charset="0"/>
              </a:rPr>
              <a:t>www.psychologos.ru</a:t>
            </a:r>
            <a:r>
              <a:rPr lang="ru-RU" sz="3000" dirty="0" smtClean="0">
                <a:latin typeface="Arial" pitchFamily="34" charset="0"/>
                <a:cs typeface="Arial" pitchFamily="34" charset="0"/>
              </a:rPr>
              <a:t>. – Дата доступа: 12.04.2018.</a:t>
            </a:r>
          </a:p>
          <a:p>
            <a:pPr marL="342900" indent="342900" algn="just">
              <a:buFont typeface="+mj-lt"/>
              <a:buAutoNum type="arabicPeriod"/>
            </a:pPr>
            <a:r>
              <a:rPr lang="ru-RU" sz="3000" dirty="0" err="1" smtClean="0">
                <a:latin typeface="Arial" pitchFamily="34" charset="0"/>
                <a:cs typeface="Arial" pitchFamily="34" charset="0"/>
              </a:rPr>
              <a:t>Тугушев</a:t>
            </a:r>
            <a:r>
              <a:rPr lang="ru-RU" sz="3000" dirty="0" smtClean="0">
                <a:latin typeface="Arial" pitchFamily="34" charset="0"/>
                <a:cs typeface="Arial" pitchFamily="34" charset="0"/>
              </a:rPr>
              <a:t> Р.Х., Гарбер Е.И. Общая </a:t>
            </a:r>
            <a:r>
              <a:rPr lang="ru-RU" sz="3000" dirty="0">
                <a:latin typeface="Arial" pitchFamily="34" charset="0"/>
                <a:cs typeface="Arial" pitchFamily="34" charset="0"/>
              </a:rPr>
              <a:t>психология: Учебник/ </a:t>
            </a:r>
            <a:r>
              <a:rPr lang="ru-RU" sz="3000" dirty="0" err="1" smtClean="0">
                <a:latin typeface="Arial" pitchFamily="34" charset="0"/>
                <a:cs typeface="Arial" pitchFamily="34" charset="0"/>
              </a:rPr>
              <a:t>Тугушев</a:t>
            </a:r>
            <a:r>
              <a:rPr lang="ru-RU" sz="3000" dirty="0" smtClean="0">
                <a:latin typeface="Arial" pitchFamily="34" charset="0"/>
                <a:cs typeface="Arial" pitchFamily="34" charset="0"/>
              </a:rPr>
              <a:t> </a:t>
            </a:r>
            <a:r>
              <a:rPr lang="ru-RU" sz="3000" dirty="0">
                <a:latin typeface="Arial" pitchFamily="34" charset="0"/>
                <a:cs typeface="Arial" pitchFamily="34" charset="0"/>
              </a:rPr>
              <a:t>Р.X. и </a:t>
            </a:r>
            <a:r>
              <a:rPr lang="ru-RU" sz="3000" dirty="0" smtClean="0">
                <a:latin typeface="Arial" pitchFamily="34" charset="0"/>
                <a:cs typeface="Arial" pitchFamily="34" charset="0"/>
              </a:rPr>
              <a:t>Гарбер </a:t>
            </a:r>
            <a:r>
              <a:rPr lang="ru-RU" sz="3000" dirty="0">
                <a:latin typeface="Arial" pitchFamily="34" charset="0"/>
                <a:cs typeface="Arial" pitchFamily="34" charset="0"/>
              </a:rPr>
              <a:t>Е.И. — М.: Изд-во </a:t>
            </a:r>
            <a:r>
              <a:rPr lang="ru-RU" sz="3000" dirty="0" err="1">
                <a:latin typeface="Arial" pitchFamily="34" charset="0"/>
                <a:cs typeface="Arial" pitchFamily="34" charset="0"/>
              </a:rPr>
              <a:t>Эксмо</a:t>
            </a:r>
            <a:r>
              <a:rPr lang="ru-RU" sz="3000" dirty="0">
                <a:latin typeface="Arial" pitchFamily="34" charset="0"/>
                <a:cs typeface="Arial" pitchFamily="34" charset="0"/>
              </a:rPr>
              <a:t>, 2006. — 560 с</a:t>
            </a:r>
            <a:r>
              <a:rPr lang="ru-RU" sz="3000" dirty="0" smtClean="0">
                <a:latin typeface="Arial" pitchFamily="34" charset="0"/>
                <a:cs typeface="Arial" pitchFamily="34" charset="0"/>
              </a:rPr>
              <a:t>.</a:t>
            </a:r>
          </a:p>
          <a:p>
            <a:pPr marL="342900" indent="342900" algn="just">
              <a:buFont typeface="+mj-lt"/>
              <a:buAutoNum type="arabicPeriod"/>
            </a:pPr>
            <a:r>
              <a:rPr lang="ru-RU" sz="3000" dirty="0" smtClean="0">
                <a:latin typeface="Arial" pitchFamily="34" charset="0"/>
                <a:cs typeface="Arial" pitchFamily="34" charset="0"/>
              </a:rPr>
              <a:t>Учимся побеждать стресс</a:t>
            </a:r>
            <a:r>
              <a:rPr lang="en-US" sz="3000" dirty="0" smtClean="0">
                <a:latin typeface="Arial" pitchFamily="34" charset="0"/>
                <a:cs typeface="Arial" pitchFamily="34" charset="0"/>
              </a:rPr>
              <a:t> [</a:t>
            </a:r>
            <a:r>
              <a:rPr lang="ru-RU" sz="3000" dirty="0" smtClean="0">
                <a:latin typeface="Arial" pitchFamily="34" charset="0"/>
                <a:cs typeface="Arial" pitchFamily="34" charset="0"/>
              </a:rPr>
              <a:t>электронный ресурс</a:t>
            </a:r>
            <a:r>
              <a:rPr lang="en-US" sz="3000" dirty="0" smtClean="0">
                <a:latin typeface="Arial" pitchFamily="34" charset="0"/>
                <a:cs typeface="Arial" pitchFamily="34" charset="0"/>
              </a:rPr>
              <a:t>]</a:t>
            </a:r>
            <a:r>
              <a:rPr lang="ru-RU" sz="3000" dirty="0" smtClean="0">
                <a:latin typeface="Arial" pitchFamily="34" charset="0"/>
                <a:cs typeface="Arial" pitchFamily="34" charset="0"/>
              </a:rPr>
              <a:t>/ </a:t>
            </a:r>
            <a:r>
              <a:rPr lang="en-US" sz="3000" dirty="0" smtClean="0">
                <a:latin typeface="Arial" pitchFamily="34" charset="0"/>
                <a:cs typeface="Arial" pitchFamily="34" charset="0"/>
              </a:rPr>
              <a:t>STRESSAMNET.- </a:t>
            </a:r>
            <a:r>
              <a:rPr lang="ru-RU" sz="3000" dirty="0" smtClean="0">
                <a:latin typeface="Arial" pitchFamily="34" charset="0"/>
                <a:cs typeface="Arial" pitchFamily="34" charset="0"/>
              </a:rPr>
              <a:t>Режим доступа:</a:t>
            </a:r>
            <a:r>
              <a:rPr lang="en-US" sz="3000" dirty="0">
                <a:latin typeface="Arial" pitchFamily="34" charset="0"/>
                <a:cs typeface="Arial" pitchFamily="34" charset="0"/>
              </a:rPr>
              <a:t> https://</a:t>
            </a:r>
            <a:r>
              <a:rPr lang="en-US" sz="3000" dirty="0" smtClean="0">
                <a:latin typeface="Arial" pitchFamily="34" charset="0"/>
                <a:cs typeface="Arial" pitchFamily="34" charset="0"/>
              </a:rPr>
              <a:t>stressamnet.ru</a:t>
            </a:r>
            <a:r>
              <a:rPr lang="ru-RU" sz="3000" dirty="0" smtClean="0">
                <a:latin typeface="Arial" pitchFamily="34" charset="0"/>
                <a:cs typeface="Arial" pitchFamily="34" charset="0"/>
              </a:rPr>
              <a:t>. – Дата доступа: 11.04.2018.</a:t>
            </a:r>
            <a:endParaRPr lang="ru-RU" sz="3000" dirty="0">
              <a:latin typeface="Arial" pitchFamily="34" charset="0"/>
              <a:cs typeface="Arial" pitchFamily="34" charset="0"/>
            </a:endParaRPr>
          </a:p>
        </p:txBody>
      </p:sp>
    </p:spTree>
    <p:extLst>
      <p:ext uri="{BB962C8B-B14F-4D97-AF65-F5344CB8AC3E}">
        <p14:creationId xmlns:p14="http://schemas.microsoft.com/office/powerpoint/2010/main" val="1431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58302"/>
            <a:ext cx="4896544" cy="584775"/>
          </a:xfrm>
          <a:prstGeom prst="rect">
            <a:avLst/>
          </a:prstGeom>
          <a:noFill/>
        </p:spPr>
        <p:txBody>
          <a:bodyPr wrap="square" rtlCol="0">
            <a:spAutoFit/>
          </a:bodyPr>
          <a:lstStyle/>
          <a:p>
            <a:r>
              <a:rPr lang="ru-RU" sz="3200" b="1" dirty="0" smtClean="0">
                <a:latin typeface="Arial" pitchFamily="34" charset="0"/>
                <a:cs typeface="Arial" pitchFamily="34" charset="0"/>
              </a:rPr>
              <a:t>Основная часть</a:t>
            </a:r>
            <a:endParaRPr lang="ru-RU" sz="3200" b="1" dirty="0">
              <a:latin typeface="Arial" pitchFamily="34" charset="0"/>
              <a:cs typeface="Arial" pitchFamily="34" charset="0"/>
            </a:endParaRPr>
          </a:p>
        </p:txBody>
      </p:sp>
      <p:graphicFrame>
        <p:nvGraphicFramePr>
          <p:cNvPr id="3" name="Схема 2"/>
          <p:cNvGraphicFramePr/>
          <p:nvPr>
            <p:extLst>
              <p:ext uri="{D42A27DB-BD31-4B8C-83A1-F6EECF244321}">
                <p14:modId xmlns:p14="http://schemas.microsoft.com/office/powerpoint/2010/main" val="4245850461"/>
              </p:ext>
            </p:extLst>
          </p:nvPr>
        </p:nvGraphicFramePr>
        <p:xfrm>
          <a:off x="2440050" y="1392191"/>
          <a:ext cx="5832648" cy="5040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ятиугольник 4">
            <a:hlinkClick r:id="rId7" action="ppaction://hlinksldjump"/>
          </p:cNvPr>
          <p:cNvSpPr/>
          <p:nvPr/>
        </p:nvSpPr>
        <p:spPr>
          <a:xfrm>
            <a:off x="899592" y="810008"/>
            <a:ext cx="3167686" cy="108253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000" dirty="0" smtClean="0"/>
              <a:t>Что же такое стресс?</a:t>
            </a:r>
            <a:endParaRPr lang="ru-RU" sz="3000" dirty="0"/>
          </a:p>
        </p:txBody>
      </p:sp>
      <p:sp>
        <p:nvSpPr>
          <p:cNvPr id="6" name="Пятиугольник 5">
            <a:hlinkClick r:id="rId8" action="ppaction://hlinksldjump"/>
          </p:cNvPr>
          <p:cNvSpPr/>
          <p:nvPr/>
        </p:nvSpPr>
        <p:spPr>
          <a:xfrm>
            <a:off x="5666928" y="1883799"/>
            <a:ext cx="2808312" cy="864096"/>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000" dirty="0" smtClean="0"/>
              <a:t>Что такое дистресс?</a:t>
            </a:r>
            <a:endParaRPr lang="ru-RU" sz="3000" dirty="0"/>
          </a:p>
        </p:txBody>
      </p:sp>
      <p:sp>
        <p:nvSpPr>
          <p:cNvPr id="7" name="Пятиугольник 6">
            <a:hlinkClick r:id="rId9" action="ppaction://hlinksldjump"/>
          </p:cNvPr>
          <p:cNvSpPr/>
          <p:nvPr/>
        </p:nvSpPr>
        <p:spPr>
          <a:xfrm>
            <a:off x="755576" y="5515940"/>
            <a:ext cx="4104456" cy="936104"/>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000" dirty="0" smtClean="0"/>
              <a:t>Как преодолеть стресс?</a:t>
            </a:r>
            <a:endParaRPr lang="ru-RU" sz="3000" dirty="0"/>
          </a:p>
        </p:txBody>
      </p:sp>
      <p:sp>
        <p:nvSpPr>
          <p:cNvPr id="8" name="Пятиугольник 7">
            <a:hlinkClick r:id="rId10" action="ppaction://hlinksldjump"/>
          </p:cNvPr>
          <p:cNvSpPr/>
          <p:nvPr/>
        </p:nvSpPr>
        <p:spPr>
          <a:xfrm>
            <a:off x="5975648" y="5229200"/>
            <a:ext cx="3168352" cy="97210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000" dirty="0" smtClean="0"/>
              <a:t>Одолею дистресс</a:t>
            </a:r>
            <a:r>
              <a:rPr lang="ru-RU" sz="2800" dirty="0" smtClean="0"/>
              <a:t>!</a:t>
            </a:r>
            <a:endParaRPr lang="ru-RU" sz="2800" dirty="0"/>
          </a:p>
        </p:txBody>
      </p:sp>
      <p:sp>
        <p:nvSpPr>
          <p:cNvPr id="9" name="Пятиугольник 8">
            <a:hlinkClick r:id="rId11" action="ppaction://hlinksldjump"/>
          </p:cNvPr>
          <p:cNvSpPr/>
          <p:nvPr/>
        </p:nvSpPr>
        <p:spPr>
          <a:xfrm>
            <a:off x="323528" y="2320427"/>
            <a:ext cx="2880320" cy="864096"/>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000" dirty="0" smtClean="0"/>
              <a:t>Причины стресса</a:t>
            </a:r>
            <a:endParaRPr lang="ru-RU" sz="3000" dirty="0"/>
          </a:p>
        </p:txBody>
      </p:sp>
      <p:sp>
        <p:nvSpPr>
          <p:cNvPr id="10" name="Пятиугольник 9">
            <a:hlinkClick r:id="rId12" action="ppaction://hlinksldjump"/>
          </p:cNvPr>
          <p:cNvSpPr/>
          <p:nvPr/>
        </p:nvSpPr>
        <p:spPr>
          <a:xfrm>
            <a:off x="4428937" y="366891"/>
            <a:ext cx="4392488" cy="1152128"/>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000" dirty="0" smtClean="0"/>
              <a:t>Почему возникает дистресс?</a:t>
            </a:r>
            <a:endParaRPr lang="ru-RU" sz="3000" dirty="0"/>
          </a:p>
        </p:txBody>
      </p:sp>
      <p:sp>
        <p:nvSpPr>
          <p:cNvPr id="11" name="Пятиугольник 10">
            <a:hlinkClick r:id="rId13" action="ppaction://hlinksldjump"/>
          </p:cNvPr>
          <p:cNvSpPr/>
          <p:nvPr/>
        </p:nvSpPr>
        <p:spPr>
          <a:xfrm>
            <a:off x="485691" y="3929058"/>
            <a:ext cx="2146076" cy="920615"/>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000" dirty="0" smtClean="0"/>
              <a:t>Виды стресса</a:t>
            </a:r>
            <a:endParaRPr lang="ru-RU" sz="3000" dirty="0"/>
          </a:p>
        </p:txBody>
      </p:sp>
    </p:spTree>
    <p:extLst>
      <p:ext uri="{BB962C8B-B14F-4D97-AF65-F5344CB8AC3E}">
        <p14:creationId xmlns:p14="http://schemas.microsoft.com/office/powerpoint/2010/main" val="324297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1720" y="116632"/>
            <a:ext cx="5028621" cy="646331"/>
          </a:xfrm>
          <a:prstGeom prst="rect">
            <a:avLst/>
          </a:prstGeom>
        </p:spPr>
        <p:txBody>
          <a:bodyPr wrap="none">
            <a:spAutoFit/>
          </a:bodyPr>
          <a:lstStyle/>
          <a:p>
            <a:pPr algn="ctr"/>
            <a:r>
              <a:rPr lang="ru-RU" sz="3600" b="1" dirty="0">
                <a:latin typeface="Arial" pitchFamily="34" charset="0"/>
                <a:cs typeface="Arial" pitchFamily="34" charset="0"/>
              </a:rPr>
              <a:t>Что же такое стресс?</a:t>
            </a:r>
            <a:endParaRPr lang="ru-RU" b="1" dirty="0">
              <a:latin typeface="Arial" pitchFamily="34" charset="0"/>
              <a:cs typeface="Arial" pitchFamily="34" charset="0"/>
            </a:endParaRPr>
          </a:p>
        </p:txBody>
      </p:sp>
      <p:sp>
        <p:nvSpPr>
          <p:cNvPr id="4" name="Прямоугольник 3"/>
          <p:cNvSpPr/>
          <p:nvPr/>
        </p:nvSpPr>
        <p:spPr>
          <a:xfrm>
            <a:off x="0" y="1340768"/>
            <a:ext cx="6120680" cy="4031873"/>
          </a:xfrm>
          <a:prstGeom prst="rect">
            <a:avLst/>
          </a:prstGeom>
        </p:spPr>
        <p:txBody>
          <a:bodyPr wrap="square">
            <a:spAutoFit/>
          </a:bodyPr>
          <a:lstStyle/>
          <a:p>
            <a:pPr indent="457200"/>
            <a:r>
              <a:rPr lang="ru-RU" sz="3200" dirty="0">
                <a:latin typeface="Arial" pitchFamily="34" charset="0"/>
                <a:cs typeface="Arial" pitchFamily="34" charset="0"/>
              </a:rPr>
              <a:t>Стресс - это ответная реакция организма </a:t>
            </a:r>
            <a:r>
              <a:rPr lang="ru-RU" sz="3200" dirty="0" smtClean="0">
                <a:latin typeface="Arial" pitchFamily="34" charset="0"/>
                <a:cs typeface="Arial" pitchFamily="34" charset="0"/>
              </a:rPr>
              <a:t>в </a:t>
            </a:r>
            <a:r>
              <a:rPr lang="ru-RU" sz="3200" dirty="0">
                <a:latin typeface="Arial" pitchFamily="34" charset="0"/>
                <a:cs typeface="Arial" pitchFamily="34" charset="0"/>
              </a:rPr>
              <a:t>наиболее сложных условиях, как в повседневной жизни, так и при особых экстремальных </a:t>
            </a:r>
            <a:r>
              <a:rPr lang="ru-RU" sz="3200" dirty="0" smtClean="0">
                <a:latin typeface="Arial" pitchFamily="34" charset="0"/>
                <a:cs typeface="Arial" pitchFamily="34" charset="0"/>
              </a:rPr>
              <a:t>состояниях, нарушающая </a:t>
            </a:r>
            <a:r>
              <a:rPr lang="ru-RU" sz="3200" dirty="0">
                <a:latin typeface="Arial" pitchFamily="34" charset="0"/>
                <a:cs typeface="Arial" pitchFamily="34" charset="0"/>
              </a:rPr>
              <a:t>эмоциональное спокойствие и равновесие человека.</a:t>
            </a:r>
          </a:p>
        </p:txBody>
      </p:sp>
      <p:sp>
        <p:nvSpPr>
          <p:cNvPr id="5" name="Пятиугольник 4">
            <a:hlinkClick r:id="rId2" action="ppaction://hlinksldjump"/>
          </p:cNvPr>
          <p:cNvSpPr/>
          <p:nvPr/>
        </p:nvSpPr>
        <p:spPr>
          <a:xfrm>
            <a:off x="5043830" y="5967282"/>
            <a:ext cx="3888432" cy="774086"/>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Какие же причины стресса?</a:t>
            </a:r>
            <a:endParaRPr lang="ru-RU" sz="2800" dirty="0"/>
          </a:p>
        </p:txBody>
      </p:sp>
      <p:sp>
        <p:nvSpPr>
          <p:cNvPr id="6" name="Скругленный прямоугольник 5">
            <a:hlinkClick r:id="rId3" action="ppaction://hlinksldjump"/>
          </p:cNvPr>
          <p:cNvSpPr/>
          <p:nvPr/>
        </p:nvSpPr>
        <p:spPr>
          <a:xfrm>
            <a:off x="213939" y="5841268"/>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pic>
        <p:nvPicPr>
          <p:cNvPr id="1026" name="Picture 2" descr="http://advice4you.ru/wp-content/uploads/2017/08/pro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544204"/>
            <a:ext cx="4570312" cy="562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21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541699508"/>
              </p:ext>
            </p:extLst>
          </p:nvPr>
        </p:nvGraphicFramePr>
        <p:xfrm>
          <a:off x="1186047" y="672294"/>
          <a:ext cx="6696744"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a:hlinkClick r:id="rId7" action="ppaction://hlinksldjump"/>
          </p:cNvPr>
          <p:cNvSpPr/>
          <p:nvPr/>
        </p:nvSpPr>
        <p:spPr>
          <a:xfrm>
            <a:off x="755836" y="4935907"/>
            <a:ext cx="7667186" cy="8605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b="1" dirty="0" smtClean="0">
                <a:cs typeface="Arial" pitchFamily="34" charset="0"/>
              </a:rPr>
              <a:t>Наиболее распространенные причины</a:t>
            </a:r>
            <a:endParaRPr lang="ru-RU" sz="3200" b="1" dirty="0">
              <a:cs typeface="Arial" pitchFamily="34" charset="0"/>
            </a:endParaRPr>
          </a:p>
        </p:txBody>
      </p:sp>
      <p:sp>
        <p:nvSpPr>
          <p:cNvPr id="5" name="Скругленный прямоугольник 4">
            <a:hlinkClick r:id="rId8" action="ppaction://hlinksldjump"/>
          </p:cNvPr>
          <p:cNvSpPr/>
          <p:nvPr/>
        </p:nvSpPr>
        <p:spPr>
          <a:xfrm>
            <a:off x="213939" y="5904275"/>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6" name="Пятиугольник 5">
            <a:hlinkClick r:id="rId9" action="ppaction://hlinksldjump"/>
          </p:cNvPr>
          <p:cNvSpPr/>
          <p:nvPr/>
        </p:nvSpPr>
        <p:spPr>
          <a:xfrm>
            <a:off x="5004048" y="6017789"/>
            <a:ext cx="3888432" cy="774086"/>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Виды стресса</a:t>
            </a:r>
            <a:endParaRPr lang="ru-RU" sz="2800" dirty="0"/>
          </a:p>
        </p:txBody>
      </p:sp>
      <p:pic>
        <p:nvPicPr>
          <p:cNvPr id="2050" name="Picture 2" descr="https://s3.amazonaws.com/piktochartv2-dev/v2/uploads/6a81d35a-f853-416f-ac88-b158d14576c4/665539feedbb14b595974c0881d434788493febd_orig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5074" y="-27709"/>
            <a:ext cx="3103100" cy="41374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g11.postila.ru/resize?w=660&amp;src=%2Fdata%2F4a%2F3f%2F12%2Fa9%2F4a3f12a949a8b7c5a6172a5db8569acbdc3da08690c10143043047a671cbae0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840726" y="-387424"/>
            <a:ext cx="6264696" cy="375881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1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4386" y="8220"/>
            <a:ext cx="5976664" cy="646331"/>
          </a:xfrm>
          <a:prstGeom prst="rect">
            <a:avLst/>
          </a:prstGeom>
          <a:noFill/>
        </p:spPr>
        <p:txBody>
          <a:bodyPr wrap="square" rtlCol="0">
            <a:spAutoFit/>
          </a:bodyPr>
          <a:lstStyle/>
          <a:p>
            <a:pPr algn="ctr"/>
            <a:r>
              <a:rPr lang="ru-RU" sz="3600" b="1" dirty="0" smtClean="0">
                <a:latin typeface="Arial" pitchFamily="34" charset="0"/>
                <a:cs typeface="Arial" pitchFamily="34" charset="0"/>
              </a:rPr>
              <a:t>Внешние </a:t>
            </a:r>
            <a:r>
              <a:rPr lang="ru-RU" sz="3600" b="1" dirty="0" smtClean="0">
                <a:latin typeface="Arial" pitchFamily="34" charset="0"/>
                <a:cs typeface="Arial" pitchFamily="34" charset="0"/>
              </a:rPr>
              <a:t>причины:</a:t>
            </a:r>
            <a:endParaRPr lang="ru-RU" sz="3600" b="1" dirty="0">
              <a:latin typeface="Arial" pitchFamily="34" charset="0"/>
              <a:cs typeface="Arial" pitchFamily="34" charset="0"/>
            </a:endParaRPr>
          </a:p>
        </p:txBody>
      </p:sp>
      <p:sp>
        <p:nvSpPr>
          <p:cNvPr id="3" name="Прямоугольник 2"/>
          <p:cNvSpPr/>
          <p:nvPr/>
        </p:nvSpPr>
        <p:spPr>
          <a:xfrm>
            <a:off x="683568" y="654551"/>
            <a:ext cx="7704856" cy="3046988"/>
          </a:xfrm>
          <a:prstGeom prst="rect">
            <a:avLst/>
          </a:prstGeom>
        </p:spPr>
        <p:txBody>
          <a:bodyPr wrap="square">
            <a:spAutoFit/>
          </a:bodyPr>
          <a:lstStyle/>
          <a:p>
            <a:pPr marL="285750" indent="-285750" algn="ctr">
              <a:buFont typeface="Arial" pitchFamily="34" charset="0"/>
              <a:buChar char="•"/>
            </a:pPr>
            <a:r>
              <a:rPr lang="ru-RU" sz="3200" dirty="0">
                <a:latin typeface="Arial" pitchFamily="34" charset="0"/>
                <a:cs typeface="Arial" pitchFamily="34" charset="0"/>
              </a:rPr>
              <a:t>р</a:t>
            </a:r>
            <a:r>
              <a:rPr lang="ru-RU" sz="3200" dirty="0" smtClean="0">
                <a:latin typeface="Arial" pitchFamily="34" charset="0"/>
                <a:cs typeface="Arial" pitchFamily="34" charset="0"/>
              </a:rPr>
              <a:t>езкие </a:t>
            </a:r>
            <a:r>
              <a:rPr lang="ru-RU" sz="3200" dirty="0">
                <a:latin typeface="Arial" pitchFamily="34" charset="0"/>
                <a:cs typeface="Arial" pitchFamily="34" charset="0"/>
              </a:rPr>
              <a:t>изменения в жизни </a:t>
            </a:r>
            <a:r>
              <a:rPr lang="ru-RU" sz="3200" dirty="0" smtClean="0">
                <a:latin typeface="Arial" pitchFamily="34" charset="0"/>
                <a:cs typeface="Arial" pitchFamily="34" charset="0"/>
              </a:rPr>
              <a:t>человека;</a:t>
            </a:r>
          </a:p>
          <a:p>
            <a:pPr marL="285750" indent="-285750" algn="ctr">
              <a:buFont typeface="Arial" pitchFamily="34" charset="0"/>
              <a:buChar char="•"/>
            </a:pPr>
            <a:r>
              <a:rPr lang="ru-RU" sz="3200" dirty="0">
                <a:latin typeface="Arial" pitchFamily="34" charset="0"/>
                <a:cs typeface="Arial" pitchFamily="34" charset="0"/>
              </a:rPr>
              <a:t>т</a:t>
            </a:r>
            <a:r>
              <a:rPr lang="ru-RU" sz="3200" dirty="0" smtClean="0">
                <a:latin typeface="Arial" pitchFamily="34" charset="0"/>
                <a:cs typeface="Arial" pitchFamily="34" charset="0"/>
              </a:rPr>
              <a:t>яжелая </a:t>
            </a:r>
            <a:r>
              <a:rPr lang="ru-RU" sz="3200" dirty="0">
                <a:latin typeface="Arial" pitchFamily="34" charset="0"/>
                <a:cs typeface="Arial" pitchFamily="34" charset="0"/>
              </a:rPr>
              <a:t>р</a:t>
            </a:r>
            <a:r>
              <a:rPr lang="ru-RU" sz="3200" dirty="0" smtClean="0">
                <a:latin typeface="Arial" pitchFamily="34" charset="0"/>
                <a:cs typeface="Arial" pitchFamily="34" charset="0"/>
              </a:rPr>
              <a:t>абота;</a:t>
            </a:r>
          </a:p>
          <a:p>
            <a:pPr marL="285750" indent="-285750" algn="ctr">
              <a:buFont typeface="Arial" pitchFamily="34" charset="0"/>
              <a:buChar char="•"/>
            </a:pPr>
            <a:r>
              <a:rPr lang="ru-RU" sz="3200" dirty="0">
                <a:latin typeface="Arial" pitchFamily="34" charset="0"/>
                <a:cs typeface="Arial" pitchFamily="34" charset="0"/>
              </a:rPr>
              <a:t>з</a:t>
            </a:r>
            <a:r>
              <a:rPr lang="ru-RU" sz="3200" dirty="0" smtClean="0">
                <a:latin typeface="Arial" pitchFamily="34" charset="0"/>
                <a:cs typeface="Arial" pitchFamily="34" charset="0"/>
              </a:rPr>
              <a:t>атруднения </a:t>
            </a:r>
            <a:r>
              <a:rPr lang="ru-RU" sz="3200" dirty="0">
                <a:latin typeface="Arial" pitchFamily="34" charset="0"/>
                <a:cs typeface="Arial" pitchFamily="34" charset="0"/>
              </a:rPr>
              <a:t>в отношениях с </a:t>
            </a:r>
            <a:r>
              <a:rPr lang="ru-RU" sz="3200" dirty="0" smtClean="0">
                <a:latin typeface="Arial" pitchFamily="34" charset="0"/>
                <a:cs typeface="Arial" pitchFamily="34" charset="0"/>
              </a:rPr>
              <a:t>людьми;</a:t>
            </a:r>
          </a:p>
          <a:p>
            <a:pPr marL="285750" indent="-285750" algn="ctr">
              <a:buFont typeface="Arial" pitchFamily="34" charset="0"/>
              <a:buChar char="•"/>
            </a:pPr>
            <a:r>
              <a:rPr lang="ru-RU" sz="3200" dirty="0">
                <a:latin typeface="Arial" pitchFamily="34" charset="0"/>
                <a:cs typeface="Arial" pitchFamily="34" charset="0"/>
              </a:rPr>
              <a:t>м</a:t>
            </a:r>
            <a:r>
              <a:rPr lang="ru-RU" sz="3200" dirty="0" smtClean="0">
                <a:latin typeface="Arial" pitchFamily="34" charset="0"/>
                <a:cs typeface="Arial" pitchFamily="34" charset="0"/>
              </a:rPr>
              <a:t>атериальные проблемы;</a:t>
            </a:r>
          </a:p>
          <a:p>
            <a:pPr marL="285750" indent="-285750" algn="ctr">
              <a:buFont typeface="Arial" pitchFamily="34" charset="0"/>
              <a:buChar char="•"/>
            </a:pPr>
            <a:r>
              <a:rPr lang="ru-RU" sz="3200" dirty="0">
                <a:latin typeface="Arial" pitchFamily="34" charset="0"/>
                <a:cs typeface="Arial" pitchFamily="34" charset="0"/>
              </a:rPr>
              <a:t>в</a:t>
            </a:r>
            <a:r>
              <a:rPr lang="ru-RU" sz="3200" dirty="0" smtClean="0">
                <a:latin typeface="Arial" pitchFamily="34" charset="0"/>
                <a:cs typeface="Arial" pitchFamily="34" charset="0"/>
              </a:rPr>
              <a:t>ысокая занятость;</a:t>
            </a:r>
          </a:p>
          <a:p>
            <a:pPr marL="285750" indent="-285750" algn="ctr">
              <a:buFont typeface="Arial" pitchFamily="34" charset="0"/>
              <a:buChar char="•"/>
            </a:pPr>
            <a:r>
              <a:rPr lang="ru-RU" sz="3200" dirty="0">
                <a:latin typeface="Arial" pitchFamily="34" charset="0"/>
                <a:cs typeface="Arial" pitchFamily="34" charset="0"/>
              </a:rPr>
              <a:t>л</a:t>
            </a:r>
            <a:r>
              <a:rPr lang="ru-RU" sz="3200" dirty="0" smtClean="0">
                <a:latin typeface="Arial" pitchFamily="34" charset="0"/>
                <a:cs typeface="Arial" pitchFamily="34" charset="0"/>
              </a:rPr>
              <a:t>ичная </a:t>
            </a:r>
            <a:r>
              <a:rPr lang="ru-RU" sz="3200" dirty="0">
                <a:latin typeface="Arial" pitchFamily="34" charset="0"/>
                <a:cs typeface="Arial" pitchFamily="34" charset="0"/>
              </a:rPr>
              <a:t>жизнь (семья и дети</a:t>
            </a:r>
            <a:r>
              <a:rPr lang="ru-RU" sz="3200" dirty="0" smtClean="0">
                <a:latin typeface="Arial" pitchFamily="34" charset="0"/>
                <a:cs typeface="Arial" pitchFamily="34" charset="0"/>
              </a:rPr>
              <a:t>).</a:t>
            </a:r>
            <a:endParaRPr lang="ru-RU" sz="3200" dirty="0">
              <a:latin typeface="Arial" pitchFamily="34" charset="0"/>
              <a:cs typeface="Arial" pitchFamily="34" charset="0"/>
            </a:endParaRPr>
          </a:p>
        </p:txBody>
      </p:sp>
      <p:pic>
        <p:nvPicPr>
          <p:cNvPr id="1026" name="Picture 2" descr="http://rbvcb.ru/wp-content/uploads/2016/02/senin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557375"/>
            <a:ext cx="3742295" cy="2207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shkolavolkovann.ru/wp-content/uploads/2016/05/-e1467817410884-500x383@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55562"/>
            <a:ext cx="3375633" cy="25857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www.o-krohe.ru/images/article/orig/2017/12/normy-progesterona-pri-beremennosti-po-nedelyam-v-tablice-i-prichiny-otklonenij-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96" y="4149080"/>
            <a:ext cx="4086843" cy="2376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ятиугольник 6">
            <a:hlinkClick r:id="rId5" action="ppaction://hlinksldjump"/>
          </p:cNvPr>
          <p:cNvSpPr/>
          <p:nvPr/>
        </p:nvSpPr>
        <p:spPr>
          <a:xfrm>
            <a:off x="5203090" y="6000395"/>
            <a:ext cx="3870889" cy="774086"/>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Причины стресса</a:t>
            </a:r>
            <a:endParaRPr lang="ru-RU" sz="2800" dirty="0"/>
          </a:p>
        </p:txBody>
      </p:sp>
      <p:sp>
        <p:nvSpPr>
          <p:cNvPr id="8" name="Скругленный прямоугольник 7">
            <a:hlinkClick r:id="rId6" action="ppaction://hlinksldjump"/>
          </p:cNvPr>
          <p:cNvSpPr/>
          <p:nvPr/>
        </p:nvSpPr>
        <p:spPr>
          <a:xfrm>
            <a:off x="107504" y="5874381"/>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Tree>
    <p:extLst>
      <p:ext uri="{BB962C8B-B14F-4D97-AF65-F5344CB8AC3E}">
        <p14:creationId xmlns:p14="http://schemas.microsoft.com/office/powerpoint/2010/main" val="165461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0"/>
            <a:ext cx="6048672" cy="646331"/>
          </a:xfrm>
          <a:prstGeom prst="rect">
            <a:avLst/>
          </a:prstGeom>
          <a:noFill/>
        </p:spPr>
        <p:txBody>
          <a:bodyPr wrap="square" rtlCol="0">
            <a:spAutoFit/>
          </a:bodyPr>
          <a:lstStyle/>
          <a:p>
            <a:pPr algn="ctr"/>
            <a:r>
              <a:rPr lang="ru-RU" sz="3600" b="1" dirty="0" smtClean="0">
                <a:latin typeface="Arial" pitchFamily="34" charset="0"/>
                <a:cs typeface="Arial" pitchFamily="34" charset="0"/>
              </a:rPr>
              <a:t>Внутренние </a:t>
            </a:r>
            <a:r>
              <a:rPr lang="ru-RU" sz="3600" b="1" dirty="0" smtClean="0">
                <a:latin typeface="Arial" pitchFamily="34" charset="0"/>
                <a:cs typeface="Arial" pitchFamily="34" charset="0"/>
              </a:rPr>
              <a:t>причины:</a:t>
            </a:r>
            <a:endParaRPr lang="ru-RU" sz="3600" b="1" dirty="0">
              <a:latin typeface="Arial" pitchFamily="34" charset="0"/>
              <a:cs typeface="Arial" pitchFamily="34" charset="0"/>
            </a:endParaRPr>
          </a:p>
        </p:txBody>
      </p:sp>
      <p:sp>
        <p:nvSpPr>
          <p:cNvPr id="3" name="Прямоугольник 2"/>
          <p:cNvSpPr/>
          <p:nvPr/>
        </p:nvSpPr>
        <p:spPr>
          <a:xfrm>
            <a:off x="56692" y="2843061"/>
            <a:ext cx="8784976" cy="3046988"/>
          </a:xfrm>
          <a:prstGeom prst="rect">
            <a:avLst/>
          </a:prstGeom>
        </p:spPr>
        <p:txBody>
          <a:bodyPr wrap="square">
            <a:spAutoFit/>
          </a:bodyPr>
          <a:lstStyle/>
          <a:p>
            <a:pPr marL="285750" indent="-285750" algn="ctr">
              <a:buFont typeface="Arial" pitchFamily="34" charset="0"/>
              <a:buChar char="•"/>
            </a:pPr>
            <a:r>
              <a:rPr lang="ru-RU" sz="3200" dirty="0">
                <a:latin typeface="Arial" pitchFamily="34" charset="0"/>
                <a:cs typeface="Arial" pitchFamily="34" charset="0"/>
              </a:rPr>
              <a:t>н</a:t>
            </a:r>
            <a:r>
              <a:rPr lang="ru-RU" sz="3200" dirty="0" smtClean="0">
                <a:latin typeface="Arial" pitchFamily="34" charset="0"/>
                <a:cs typeface="Arial" pitchFamily="34" charset="0"/>
              </a:rPr>
              <a:t>евозможность принять неопределенность;</a:t>
            </a:r>
          </a:p>
          <a:p>
            <a:pPr marL="285750" indent="-285750" algn="ctr">
              <a:buFont typeface="Arial" pitchFamily="34" charset="0"/>
              <a:buChar char="•"/>
            </a:pPr>
            <a:r>
              <a:rPr lang="ru-RU" sz="3200" dirty="0">
                <a:latin typeface="Arial" pitchFamily="34" charset="0"/>
                <a:cs typeface="Arial" pitchFamily="34" charset="0"/>
              </a:rPr>
              <a:t>п</a:t>
            </a:r>
            <a:r>
              <a:rPr lang="ru-RU" sz="3200" dirty="0" smtClean="0">
                <a:latin typeface="Arial" pitchFamily="34" charset="0"/>
                <a:cs typeface="Arial" pitchFamily="34" charset="0"/>
              </a:rPr>
              <a:t>ессимизм;</a:t>
            </a:r>
          </a:p>
          <a:p>
            <a:pPr marL="285750" indent="-285750" algn="ctr">
              <a:buFont typeface="Arial" pitchFamily="34" charset="0"/>
              <a:buChar char="•"/>
            </a:pPr>
            <a:r>
              <a:rPr lang="ru-RU" sz="3200" dirty="0">
                <a:latin typeface="Arial" pitchFamily="34" charset="0"/>
                <a:cs typeface="Arial" pitchFamily="34" charset="0"/>
              </a:rPr>
              <a:t>н</a:t>
            </a:r>
            <a:r>
              <a:rPr lang="ru-RU" sz="3200" dirty="0" smtClean="0">
                <a:latin typeface="Arial" pitchFamily="34" charset="0"/>
                <a:cs typeface="Arial" pitchFamily="34" charset="0"/>
              </a:rPr>
              <a:t>егативный </a:t>
            </a:r>
            <a:r>
              <a:rPr lang="ru-RU" sz="3200" dirty="0">
                <a:latin typeface="Arial" pitchFamily="34" charset="0"/>
                <a:cs typeface="Arial" pitchFamily="34" charset="0"/>
              </a:rPr>
              <a:t>диалог с самим </a:t>
            </a:r>
            <a:r>
              <a:rPr lang="ru-RU" sz="3200" dirty="0" smtClean="0">
                <a:latin typeface="Arial" pitchFamily="34" charset="0"/>
                <a:cs typeface="Arial" pitchFamily="34" charset="0"/>
              </a:rPr>
              <a:t>собой;</a:t>
            </a:r>
          </a:p>
          <a:p>
            <a:pPr marL="285750" indent="-285750" algn="ctr">
              <a:buFont typeface="Arial" pitchFamily="34" charset="0"/>
              <a:buChar char="•"/>
            </a:pPr>
            <a:r>
              <a:rPr lang="ru-RU" sz="3200" dirty="0">
                <a:latin typeface="Arial" pitchFamily="34" charset="0"/>
                <a:cs typeface="Arial" pitchFamily="34" charset="0"/>
              </a:rPr>
              <a:t>н</a:t>
            </a:r>
            <a:r>
              <a:rPr lang="ru-RU" sz="3200" dirty="0" smtClean="0">
                <a:latin typeface="Arial" pitchFamily="34" charset="0"/>
                <a:cs typeface="Arial" pitchFamily="34" charset="0"/>
              </a:rPr>
              <a:t>ереалистичные ожидания;</a:t>
            </a:r>
          </a:p>
          <a:p>
            <a:pPr marL="285750" indent="-285750" algn="ctr">
              <a:buFont typeface="Arial" pitchFamily="34" charset="0"/>
              <a:buChar char="•"/>
            </a:pPr>
            <a:r>
              <a:rPr lang="ru-RU" sz="3200" dirty="0">
                <a:latin typeface="Arial" pitchFamily="34" charset="0"/>
                <a:cs typeface="Arial" pitchFamily="34" charset="0"/>
              </a:rPr>
              <a:t>о</a:t>
            </a:r>
            <a:r>
              <a:rPr lang="ru-RU" sz="3200" dirty="0" smtClean="0">
                <a:latin typeface="Arial" pitchFamily="34" charset="0"/>
                <a:cs typeface="Arial" pitchFamily="34" charset="0"/>
              </a:rPr>
              <a:t>тсутствие </a:t>
            </a:r>
            <a:r>
              <a:rPr lang="ru-RU" sz="3200" dirty="0">
                <a:latin typeface="Arial" pitchFamily="34" charset="0"/>
                <a:cs typeface="Arial" pitchFamily="34" charset="0"/>
              </a:rPr>
              <a:t>усердия и </a:t>
            </a:r>
            <a:r>
              <a:rPr lang="ru-RU" sz="3200" dirty="0" smtClean="0">
                <a:latin typeface="Arial" pitchFamily="34" charset="0"/>
                <a:cs typeface="Arial" pitchFamily="34" charset="0"/>
              </a:rPr>
              <a:t>настойчивости;</a:t>
            </a:r>
          </a:p>
          <a:p>
            <a:pPr marL="285750" indent="-285750" algn="ctr">
              <a:buFont typeface="Arial" pitchFamily="34" charset="0"/>
              <a:buChar char="•"/>
            </a:pPr>
            <a:r>
              <a:rPr lang="ru-RU" sz="3200" dirty="0" err="1">
                <a:latin typeface="Arial" pitchFamily="34" charset="0"/>
                <a:cs typeface="Arial" pitchFamily="34" charset="0"/>
              </a:rPr>
              <a:t>п</a:t>
            </a:r>
            <a:r>
              <a:rPr lang="ru-RU" sz="3200" dirty="0" err="1" smtClean="0">
                <a:latin typeface="Arial" pitchFamily="34" charset="0"/>
                <a:cs typeface="Arial" pitchFamily="34" charset="0"/>
              </a:rPr>
              <a:t>ерфекционизм</a:t>
            </a:r>
            <a:r>
              <a:rPr lang="ru-RU" sz="3200" dirty="0" smtClean="0">
                <a:latin typeface="Arial" pitchFamily="34" charset="0"/>
                <a:cs typeface="Arial" pitchFamily="34" charset="0"/>
              </a:rPr>
              <a:t>.</a:t>
            </a:r>
            <a:endParaRPr lang="ru-RU" sz="3200" dirty="0">
              <a:latin typeface="Arial" pitchFamily="34" charset="0"/>
              <a:cs typeface="Arial" pitchFamily="34" charset="0"/>
            </a:endParaRPr>
          </a:p>
        </p:txBody>
      </p:sp>
      <p:sp>
        <p:nvSpPr>
          <p:cNvPr id="4" name="Скругленный прямоугольник 3">
            <a:hlinkClick r:id="rId2" action="ppaction://hlinksldjump"/>
          </p:cNvPr>
          <p:cNvSpPr/>
          <p:nvPr/>
        </p:nvSpPr>
        <p:spPr>
          <a:xfrm>
            <a:off x="107504" y="5874381"/>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5" name="Пятиугольник 4">
            <a:hlinkClick r:id="rId3" action="ppaction://hlinksldjump"/>
          </p:cNvPr>
          <p:cNvSpPr/>
          <p:nvPr/>
        </p:nvSpPr>
        <p:spPr>
          <a:xfrm>
            <a:off x="5203090" y="6000395"/>
            <a:ext cx="3870889" cy="774086"/>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Причины стресса</a:t>
            </a:r>
            <a:endParaRPr lang="ru-RU" sz="2800" dirty="0"/>
          </a:p>
        </p:txBody>
      </p:sp>
      <p:pic>
        <p:nvPicPr>
          <p:cNvPr id="2050" name="Picture 2" descr="http://www.stihi.ru/pics/2016/05/16/25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579" y="188638"/>
            <a:ext cx="2654421" cy="26544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cilamicli.ru/wp-content/uploads/2016/11/1593801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812" y="605836"/>
            <a:ext cx="3132348" cy="23492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elenagolubeva.ru/wp-content/uploads/2015/01/pessimiz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2547" y="682070"/>
            <a:ext cx="3037032" cy="22804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70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0"/>
            <a:ext cx="8064896" cy="1200329"/>
          </a:xfrm>
          <a:prstGeom prst="rect">
            <a:avLst/>
          </a:prstGeom>
        </p:spPr>
        <p:txBody>
          <a:bodyPr wrap="square">
            <a:spAutoFit/>
          </a:bodyPr>
          <a:lstStyle/>
          <a:p>
            <a:pPr algn="ctr"/>
            <a:r>
              <a:rPr lang="ru-RU" sz="3600" b="1" dirty="0">
                <a:latin typeface="Arial" pitchFamily="34" charset="0"/>
                <a:cs typeface="Arial" pitchFamily="34" charset="0"/>
              </a:rPr>
              <a:t>Наиболее распространенные </a:t>
            </a:r>
            <a:r>
              <a:rPr lang="ru-RU" sz="3600" b="1" dirty="0" smtClean="0">
                <a:latin typeface="Arial" pitchFamily="34" charset="0"/>
                <a:cs typeface="Arial" pitchFamily="34" charset="0"/>
              </a:rPr>
              <a:t>причины </a:t>
            </a:r>
            <a:r>
              <a:rPr lang="ru-RU" sz="3600" b="1" dirty="0" smtClean="0">
                <a:latin typeface="Arial" pitchFamily="34" charset="0"/>
                <a:cs typeface="Arial" pitchFamily="34" charset="0"/>
              </a:rPr>
              <a:t>стресса:</a:t>
            </a:r>
            <a:endParaRPr lang="ru-RU" sz="3600" b="1" dirty="0">
              <a:latin typeface="Arial" pitchFamily="34" charset="0"/>
              <a:cs typeface="Arial" pitchFamily="34" charset="0"/>
            </a:endParaRPr>
          </a:p>
        </p:txBody>
      </p:sp>
      <p:sp>
        <p:nvSpPr>
          <p:cNvPr id="3" name="Прямоугольник 2"/>
          <p:cNvSpPr/>
          <p:nvPr/>
        </p:nvSpPr>
        <p:spPr>
          <a:xfrm>
            <a:off x="216509" y="997153"/>
            <a:ext cx="7038528" cy="5016758"/>
          </a:xfrm>
          <a:prstGeom prst="rect">
            <a:avLst/>
          </a:prstGeom>
        </p:spPr>
        <p:txBody>
          <a:bodyPr wrap="square">
            <a:spAutoFit/>
          </a:bodyPr>
          <a:lstStyle/>
          <a:p>
            <a:pPr marL="285750" indent="-285750">
              <a:buFont typeface="Arial" pitchFamily="34" charset="0"/>
              <a:buChar char="•"/>
            </a:pPr>
            <a:r>
              <a:rPr lang="ru-RU" sz="3200" dirty="0">
                <a:latin typeface="Arial" pitchFamily="34" charset="0"/>
                <a:cs typeface="Arial" pitchFamily="34" charset="0"/>
              </a:rPr>
              <a:t>с</a:t>
            </a:r>
            <a:r>
              <a:rPr lang="ru-RU" sz="3200" dirty="0" smtClean="0">
                <a:latin typeface="Arial" pitchFamily="34" charset="0"/>
                <a:cs typeface="Arial" pitchFamily="34" charset="0"/>
              </a:rPr>
              <a:t>мерть супруга;</a:t>
            </a:r>
          </a:p>
          <a:p>
            <a:pPr marL="285750" indent="-285750">
              <a:buFont typeface="Arial" pitchFamily="34" charset="0"/>
              <a:buChar char="•"/>
            </a:pPr>
            <a:r>
              <a:rPr lang="ru-RU" sz="3200" dirty="0">
                <a:latin typeface="Arial" pitchFamily="34" charset="0"/>
                <a:cs typeface="Arial" pitchFamily="34" charset="0"/>
              </a:rPr>
              <a:t>р</a:t>
            </a:r>
            <a:r>
              <a:rPr lang="ru-RU" sz="3200" dirty="0" smtClean="0">
                <a:latin typeface="Arial" pitchFamily="34" charset="0"/>
                <a:cs typeface="Arial" pitchFamily="34" charset="0"/>
              </a:rPr>
              <a:t>азвод </a:t>
            </a:r>
            <a:r>
              <a:rPr lang="ru-RU" sz="3200" dirty="0">
                <a:latin typeface="Arial" pitchFamily="34" charset="0"/>
                <a:cs typeface="Arial" pitchFamily="34" charset="0"/>
              </a:rPr>
              <a:t>с </a:t>
            </a:r>
            <a:r>
              <a:rPr lang="ru-RU" sz="3200" dirty="0" smtClean="0">
                <a:latin typeface="Arial" pitchFamily="34" charset="0"/>
                <a:cs typeface="Arial" pitchFamily="34" charset="0"/>
              </a:rPr>
              <a:t>супругом;</a:t>
            </a:r>
          </a:p>
          <a:p>
            <a:pPr marL="285750" indent="-285750">
              <a:buFont typeface="Arial" pitchFamily="34" charset="0"/>
              <a:buChar char="•"/>
            </a:pPr>
            <a:r>
              <a:rPr lang="ru-RU" sz="3200" dirty="0">
                <a:latin typeface="Arial" pitchFamily="34" charset="0"/>
                <a:cs typeface="Arial" pitchFamily="34" charset="0"/>
              </a:rPr>
              <a:t>р</a:t>
            </a:r>
            <a:r>
              <a:rPr lang="ru-RU" sz="3200" dirty="0" smtClean="0">
                <a:latin typeface="Arial" pitchFamily="34" charset="0"/>
                <a:cs typeface="Arial" pitchFamily="34" charset="0"/>
              </a:rPr>
              <a:t>асставание </a:t>
            </a:r>
            <a:r>
              <a:rPr lang="ru-RU" sz="3200" dirty="0">
                <a:latin typeface="Arial" pitchFamily="34" charset="0"/>
                <a:cs typeface="Arial" pitchFamily="34" charset="0"/>
              </a:rPr>
              <a:t>с </a:t>
            </a:r>
            <a:r>
              <a:rPr lang="ru-RU" sz="3200" dirty="0" smtClean="0">
                <a:latin typeface="Arial" pitchFamily="34" charset="0"/>
                <a:cs typeface="Arial" pitchFamily="34" charset="0"/>
              </a:rPr>
              <a:t>партнером;</a:t>
            </a:r>
          </a:p>
          <a:p>
            <a:pPr marL="285750" indent="-285750">
              <a:buFont typeface="Arial" pitchFamily="34" charset="0"/>
              <a:buChar char="•"/>
            </a:pPr>
            <a:r>
              <a:rPr lang="ru-RU" sz="3200" dirty="0">
                <a:latin typeface="Arial" pitchFamily="34" charset="0"/>
                <a:cs typeface="Arial" pitchFamily="34" charset="0"/>
              </a:rPr>
              <a:t>т</a:t>
            </a:r>
            <a:r>
              <a:rPr lang="ru-RU" sz="3200" dirty="0" smtClean="0">
                <a:latin typeface="Arial" pitchFamily="34" charset="0"/>
                <a:cs typeface="Arial" pitchFamily="34" charset="0"/>
              </a:rPr>
              <a:t>юремное заключение;</a:t>
            </a:r>
          </a:p>
          <a:p>
            <a:pPr marL="285750" indent="-285750">
              <a:buFont typeface="Arial" pitchFamily="34" charset="0"/>
              <a:buChar char="•"/>
            </a:pPr>
            <a:r>
              <a:rPr lang="ru-RU" sz="3200" dirty="0">
                <a:latin typeface="Arial" pitchFamily="34" charset="0"/>
                <a:cs typeface="Arial" pitchFamily="34" charset="0"/>
              </a:rPr>
              <a:t>б</a:t>
            </a:r>
            <a:r>
              <a:rPr lang="ru-RU" sz="3200" dirty="0" smtClean="0">
                <a:latin typeface="Arial" pitchFamily="34" charset="0"/>
                <a:cs typeface="Arial" pitchFamily="34" charset="0"/>
              </a:rPr>
              <a:t>олезнь </a:t>
            </a:r>
            <a:r>
              <a:rPr lang="ru-RU" sz="3200" dirty="0">
                <a:latin typeface="Arial" pitchFamily="34" charset="0"/>
                <a:cs typeface="Arial" pitchFamily="34" charset="0"/>
              </a:rPr>
              <a:t>либо </a:t>
            </a:r>
            <a:r>
              <a:rPr lang="ru-RU" sz="3200" dirty="0" smtClean="0">
                <a:latin typeface="Arial" pitchFamily="34" charset="0"/>
                <a:cs typeface="Arial" pitchFamily="34" charset="0"/>
              </a:rPr>
              <a:t>смерть</a:t>
            </a:r>
          </a:p>
          <a:p>
            <a:r>
              <a:rPr lang="ru-RU" sz="3200" dirty="0" smtClean="0">
                <a:latin typeface="Arial" pitchFamily="34" charset="0"/>
                <a:cs typeface="Arial" pitchFamily="34" charset="0"/>
              </a:rPr>
              <a:t>           близкого </a:t>
            </a:r>
            <a:r>
              <a:rPr lang="ru-RU" sz="3200" dirty="0" smtClean="0">
                <a:latin typeface="Arial" pitchFamily="34" charset="0"/>
                <a:cs typeface="Arial" pitchFamily="34" charset="0"/>
              </a:rPr>
              <a:t>человека;</a:t>
            </a:r>
          </a:p>
          <a:p>
            <a:pPr marL="285750" indent="-285750">
              <a:buFont typeface="Arial" pitchFamily="34" charset="0"/>
              <a:buChar char="•"/>
            </a:pPr>
            <a:r>
              <a:rPr lang="ru-RU" sz="3200" dirty="0">
                <a:latin typeface="Arial" pitchFamily="34" charset="0"/>
                <a:cs typeface="Arial" pitchFamily="34" charset="0"/>
              </a:rPr>
              <a:t>б</a:t>
            </a:r>
            <a:r>
              <a:rPr lang="ru-RU" sz="3200" dirty="0" smtClean="0">
                <a:latin typeface="Arial" pitchFamily="34" charset="0"/>
                <a:cs typeface="Arial" pitchFamily="34" charset="0"/>
              </a:rPr>
              <a:t>олезнь </a:t>
            </a:r>
            <a:r>
              <a:rPr lang="ru-RU" sz="3200" dirty="0">
                <a:latin typeface="Arial" pitchFamily="34" charset="0"/>
                <a:cs typeface="Arial" pitchFamily="34" charset="0"/>
              </a:rPr>
              <a:t>или </a:t>
            </a:r>
            <a:r>
              <a:rPr lang="ru-RU" sz="3200" dirty="0" smtClean="0">
                <a:latin typeface="Arial" pitchFamily="34" charset="0"/>
                <a:cs typeface="Arial" pitchFamily="34" charset="0"/>
              </a:rPr>
              <a:t>травма;</a:t>
            </a:r>
          </a:p>
          <a:p>
            <a:pPr marL="285750" indent="-285750">
              <a:buFont typeface="Arial" pitchFamily="34" charset="0"/>
              <a:buChar char="•"/>
            </a:pPr>
            <a:r>
              <a:rPr lang="ru-RU" sz="3200" dirty="0">
                <a:latin typeface="Arial" pitchFamily="34" charset="0"/>
                <a:cs typeface="Arial" pitchFamily="34" charset="0"/>
              </a:rPr>
              <a:t>у</a:t>
            </a:r>
            <a:r>
              <a:rPr lang="ru-RU" sz="3200" dirty="0" smtClean="0">
                <a:latin typeface="Arial" pitchFamily="34" charset="0"/>
                <a:cs typeface="Arial" pitchFamily="34" charset="0"/>
              </a:rPr>
              <a:t>вольнение </a:t>
            </a:r>
            <a:r>
              <a:rPr lang="ru-RU" sz="3200" dirty="0">
                <a:latin typeface="Arial" pitchFamily="34" charset="0"/>
                <a:cs typeface="Arial" pitchFamily="34" charset="0"/>
              </a:rPr>
              <a:t>с </a:t>
            </a:r>
            <a:r>
              <a:rPr lang="ru-RU" sz="3200" dirty="0" smtClean="0">
                <a:latin typeface="Arial" pitchFamily="34" charset="0"/>
                <a:cs typeface="Arial" pitchFamily="34" charset="0"/>
              </a:rPr>
              <a:t>работы;</a:t>
            </a:r>
          </a:p>
          <a:p>
            <a:pPr marL="285750" indent="-285750">
              <a:buFont typeface="Arial" pitchFamily="34" charset="0"/>
              <a:buChar char="•"/>
            </a:pPr>
            <a:r>
              <a:rPr lang="ru-RU" sz="3200" dirty="0" smtClean="0">
                <a:latin typeface="Arial" pitchFamily="34" charset="0"/>
                <a:cs typeface="Arial" pitchFamily="34" charset="0"/>
              </a:rPr>
              <a:t>заключение брака;</a:t>
            </a:r>
          </a:p>
          <a:p>
            <a:pPr marL="285750" indent="-285750">
              <a:buFont typeface="Arial" pitchFamily="34" charset="0"/>
              <a:buChar char="•"/>
            </a:pPr>
            <a:r>
              <a:rPr lang="ru-RU" sz="3200" dirty="0">
                <a:latin typeface="Arial" pitchFamily="34" charset="0"/>
                <a:cs typeface="Arial" pitchFamily="34" charset="0"/>
              </a:rPr>
              <a:t>у</a:t>
            </a:r>
            <a:r>
              <a:rPr lang="ru-RU" sz="3200" dirty="0" smtClean="0">
                <a:latin typeface="Arial" pitchFamily="34" charset="0"/>
                <a:cs typeface="Arial" pitchFamily="34" charset="0"/>
              </a:rPr>
              <a:t>ход </a:t>
            </a:r>
            <a:r>
              <a:rPr lang="ru-RU" sz="3200" dirty="0">
                <a:latin typeface="Arial" pitchFamily="34" charset="0"/>
                <a:cs typeface="Arial" pitchFamily="34" charset="0"/>
              </a:rPr>
              <a:t>на пенсию.</a:t>
            </a:r>
          </a:p>
        </p:txBody>
      </p:sp>
      <p:sp>
        <p:nvSpPr>
          <p:cNvPr id="4" name="Скругленный прямоугольник 3">
            <a:hlinkClick r:id="rId3" action="ppaction://hlinksldjump"/>
          </p:cNvPr>
          <p:cNvSpPr/>
          <p:nvPr/>
        </p:nvSpPr>
        <p:spPr>
          <a:xfrm>
            <a:off x="84249" y="5903626"/>
            <a:ext cx="1944216" cy="9001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Вернуться в начало</a:t>
            </a:r>
            <a:endParaRPr lang="ru-RU" sz="2800" dirty="0"/>
          </a:p>
        </p:txBody>
      </p:sp>
      <p:sp>
        <p:nvSpPr>
          <p:cNvPr id="5" name="Пятиугольник 4">
            <a:hlinkClick r:id="rId4" action="ppaction://hlinksldjump"/>
          </p:cNvPr>
          <p:cNvSpPr/>
          <p:nvPr/>
        </p:nvSpPr>
        <p:spPr>
          <a:xfrm>
            <a:off x="5436096" y="6013911"/>
            <a:ext cx="3637883" cy="76056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3200" dirty="0" smtClean="0"/>
              <a:t>Причины стресса</a:t>
            </a:r>
            <a:endParaRPr lang="ru-RU" sz="3200" dirty="0"/>
          </a:p>
        </p:txBody>
      </p:sp>
      <p:pic>
        <p:nvPicPr>
          <p:cNvPr id="3074" name="Picture 2" descr="http://didaktor.ru/wp-content/uploads/2017/10/vot-chto-vi-poluchite_20db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0265" y="1199050"/>
            <a:ext cx="3693735" cy="423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2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889</TotalTime>
  <Words>1609</Words>
  <Application>Microsoft Office PowerPoint</Application>
  <PresentationFormat>Экран (4:3)</PresentationFormat>
  <Paragraphs>247</Paragraphs>
  <Slides>39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Алина</cp:lastModifiedBy>
  <cp:revision>256</cp:revision>
  <dcterms:created xsi:type="dcterms:W3CDTF">2016-03-06T15:39:28Z</dcterms:created>
  <dcterms:modified xsi:type="dcterms:W3CDTF">2018-04-14T01:04:28Z</dcterms:modified>
</cp:coreProperties>
</file>