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authors.xml" ContentType="application/vnd.ms-powerpoint.author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10" r:id="rId14"/>
    <p:sldId id="311" r:id="rId15"/>
    <p:sldId id="30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26" autoAdjust="0"/>
    <p:restoredTop sz="94672"/>
  </p:normalViewPr>
  <p:slideViewPr>
    <p:cSldViewPr snapToGrid="0">
      <p:cViewPr>
        <p:scale>
          <a:sx n="75" d="100"/>
          <a:sy n="75" d="100"/>
        </p:scale>
        <p:origin x="-941" y="-25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6C669D0-F8F9-909F-F36A-221EAC7424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61AC27-49A0-3B4C-5F49-D6641499EF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2F45D-55D9-47BA-9640-E7EB1024F606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77AD1BD-C6AD-D1DF-596E-659165024C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1BA659A-33FC-973A-2DD5-89A959CA8C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A2DCA-E9F6-4345-9316-BF42F09A2C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5669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9C6F8-5F98-E04A-B725-72D1A5FE8444}" type="datetimeFigureOut">
              <a:rPr lang="en-US" smtClean="0"/>
              <a:pPr/>
              <a:t>4/24/2024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A9608-B288-5444-9C81-49B56A597B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177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sv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2161BAA5-48F7-7727-F9D9-CE83907FFB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18140 w 12192000"/>
              <a:gd name="connsiteY1" fmla="*/ 0 h 6858000"/>
              <a:gd name="connsiteX2" fmla="*/ 918140 w 12192000"/>
              <a:gd name="connsiteY2" fmla="*/ 1010539 h 6858000"/>
              <a:gd name="connsiteX3" fmla="*/ 1195741 w 12192000"/>
              <a:gd name="connsiteY3" fmla="*/ 1288140 h 6858000"/>
              <a:gd name="connsiteX4" fmla="*/ 6043842 w 12192000"/>
              <a:gd name="connsiteY4" fmla="*/ 1288140 h 6858000"/>
              <a:gd name="connsiteX5" fmla="*/ 6321443 w 12192000"/>
              <a:gd name="connsiteY5" fmla="*/ 1010539 h 6858000"/>
              <a:gd name="connsiteX6" fmla="*/ 632144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283982 w 12192000"/>
              <a:gd name="connsiteY9" fmla="*/ 6858000 h 6858000"/>
              <a:gd name="connsiteX10" fmla="*/ 6283982 w 12192000"/>
              <a:gd name="connsiteY10" fmla="*/ 6429590 h 6858000"/>
              <a:gd name="connsiteX11" fmla="*/ 6058926 w 12192000"/>
              <a:gd name="connsiteY11" fmla="*/ 6204534 h 6858000"/>
              <a:gd name="connsiteX12" fmla="*/ 1105735 w 12192000"/>
              <a:gd name="connsiteY12" fmla="*/ 6204534 h 6858000"/>
              <a:gd name="connsiteX13" fmla="*/ 880679 w 12192000"/>
              <a:gd name="connsiteY13" fmla="*/ 6429590 h 6858000"/>
              <a:gd name="connsiteX14" fmla="*/ 880679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0 h 6858000"/>
              <a:gd name="connsiteX17" fmla="*/ 1138655 w 12192000"/>
              <a:gd name="connsiteY17" fmla="*/ 1746908 h 6858000"/>
              <a:gd name="connsiteX18" fmla="*/ 913599 w 12192000"/>
              <a:gd name="connsiteY18" fmla="*/ 1971964 h 6858000"/>
              <a:gd name="connsiteX19" fmla="*/ 913599 w 12192000"/>
              <a:gd name="connsiteY19" fmla="*/ 5520711 h 6858000"/>
              <a:gd name="connsiteX20" fmla="*/ 1138655 w 12192000"/>
              <a:gd name="connsiteY20" fmla="*/ 5745767 h 6858000"/>
              <a:gd name="connsiteX21" fmla="*/ 6091846 w 12192000"/>
              <a:gd name="connsiteY21" fmla="*/ 5745767 h 6858000"/>
              <a:gd name="connsiteX22" fmla="*/ 6316902 w 12192000"/>
              <a:gd name="connsiteY22" fmla="*/ 5520711 h 6858000"/>
              <a:gd name="connsiteX23" fmla="*/ 6316902 w 12192000"/>
              <a:gd name="connsiteY23" fmla="*/ 1971964 h 6858000"/>
              <a:gd name="connsiteX24" fmla="*/ 6091846 w 12192000"/>
              <a:gd name="connsiteY24" fmla="*/ 1746908 h 6858000"/>
              <a:gd name="connsiteX25" fmla="*/ 1138655 w 12192000"/>
              <a:gd name="connsiteY25" fmla="*/ 17469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lnTo>
                  <a:pt x="1138655" y="17469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64ED4F-0011-0734-A8CE-F357C9B3CB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823776" y="0"/>
            <a:ext cx="167155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AC40BC2-4799-E79D-1CFD-4A82C90A1D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196936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7D7662E9-6C4B-1DCF-4FA0-9D0E52069D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5232" y="463974"/>
            <a:ext cx="4217424" cy="3709195"/>
          </a:xfrm>
        </p:spPr>
        <p:txBody>
          <a:bodyPr anchor="b">
            <a:normAutofit/>
          </a:bodyPr>
          <a:lstStyle>
            <a:lvl1pPr algn="l">
              <a:defRPr sz="4800" b="1" spc="-15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7E2C7390-A781-021E-CEDA-D904030438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0158" y="1741488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</p:spTree>
    <p:extLst>
      <p:ext uri="{BB962C8B-B14F-4D97-AF65-F5344CB8AC3E}">
        <p14:creationId xmlns=""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B9B0186-5603-6346-34F2-6BFA71BC62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614738" y="2425699"/>
            <a:ext cx="3288931" cy="3439321"/>
            <a:chOff x="5656746" y="820557"/>
            <a:chExt cx="4120055" cy="4308449"/>
          </a:xfrm>
        </p:grpSpPr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F76A59AE-96E4-A701-461B-61618472B5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48649D3D-45B7-44C7-93B4-BDC88C3284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987349E-C488-C02B-B3B1-CCDBD3A78E9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4771" y="1602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3291BC4-F154-0A1C-BD50-D90F45B2E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12520" y="1825625"/>
            <a:ext cx="4825294" cy="4651375"/>
          </a:xfrm>
        </p:spPr>
        <p:txBody>
          <a:bodyPr>
            <a:normAutofit/>
          </a:bodyPr>
          <a:lstStyle>
            <a:lvl1pPr>
              <a:spcAft>
                <a:spcPts val="800"/>
              </a:spcAft>
              <a:defRPr sz="2000"/>
            </a:lvl1pPr>
            <a:lvl2pPr marL="457200" indent="0">
              <a:spcAft>
                <a:spcPts val="800"/>
              </a:spcAft>
              <a:buNone/>
              <a:defRPr sz="2000"/>
            </a:lvl2pPr>
            <a:lvl3pPr marL="914400" indent="0">
              <a:spcAft>
                <a:spcPts val="800"/>
              </a:spcAft>
              <a:buNone/>
              <a:defRPr sz="2000"/>
            </a:lvl3pPr>
            <a:lvl4pPr marL="1371600" indent="0">
              <a:spcAft>
                <a:spcPts val="800"/>
              </a:spcAft>
              <a:buNone/>
              <a:defRPr sz="2000"/>
            </a:lvl4pPr>
            <a:lvl5pPr marL="1828800" indent="0">
              <a:spcAft>
                <a:spcPts val="800"/>
              </a:spcAft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AEE0070D-0874-F1CC-4E29-6938F5F6349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96778" y="1813720"/>
            <a:ext cx="4657021" cy="4051300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228600">
              <a:defRPr sz="2000"/>
            </a:lvl2pPr>
            <a:lvl3pPr marL="685800">
              <a:defRPr sz="2000"/>
            </a:lvl3pPr>
            <a:lvl4pPr marL="1143000">
              <a:defRPr sz="2000"/>
            </a:lvl4pPr>
            <a:lvl5pPr marL="1600200"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F004FE-7725-F349-1245-F443F9E81B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727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FF97B6B-1E04-799C-CDFE-9DAFCA938B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028970" y="13063"/>
            <a:ext cx="10916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111DE0A-4C1D-01B1-AA49-D966343F65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7288" y="0"/>
            <a:ext cx="10916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CBEA20E-0FF2-2897-8BD6-8EFAA8C8D9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78460" y="0"/>
            <a:ext cx="27205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3291BC4-F154-0A1C-BD50-D90F45B2E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able Placeholder 5">
            <a:extLst>
              <a:ext uri="{FF2B5EF4-FFF2-40B4-BE49-F238E27FC236}">
                <a16:creationId xmlns="" xmlns:a16="http://schemas.microsoft.com/office/drawing/2014/main" id="{E259F776-4BD1-2F21-61F0-3B60DF6F0366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825625"/>
            <a:ext cx="10515600" cy="405447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table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2987B8-BA6E-EE2B-BFB9-D52D6D956A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0869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4A07D69-1AF2-A193-316E-DD3803E9426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5206" y="0"/>
            <a:ext cx="2497096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4E4D2FA-0049-1792-F6B4-D5FE1EE5A7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92348" y="0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86E6ACF-3879-BE02-100B-2096C22357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323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E74699B-D6F0-303E-200A-7017E1842F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506739" y="2603777"/>
            <a:ext cx="4120055" cy="4308449"/>
            <a:chOff x="5656746" y="820557"/>
            <a:chExt cx="4120055" cy="4308449"/>
          </a:xfrm>
        </p:grpSpPr>
        <p:pic>
          <p:nvPicPr>
            <p:cNvPr id="7" name="Graphic 6">
              <a:extLst>
                <a:ext uri="{FF2B5EF4-FFF2-40B4-BE49-F238E27FC236}">
                  <a16:creationId xmlns="" xmlns:a16="http://schemas.microsoft.com/office/drawing/2014/main" id="{9C9E38E0-92AE-5063-B259-A22230AA6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="" xmlns:a16="http://schemas.microsoft.com/office/drawing/2014/main" id="{7260EEF0-1C13-AD9A-0967-0460B979E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3291BC4-F154-0A1C-BD50-D90F45B2E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0852" y="1825625"/>
            <a:ext cx="4678975" cy="4517302"/>
          </a:xfrm>
        </p:spPr>
        <p:txBody>
          <a:bodyPr>
            <a:normAutofit/>
          </a:bodyPr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38FE848A-1123-37B6-C43C-5DC49EE0A1D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12173" y="1825625"/>
            <a:ext cx="4678975" cy="4517302"/>
          </a:xfrm>
        </p:spPr>
        <p:txBody>
          <a:bodyPr>
            <a:normAutofit/>
          </a:bodyPr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="" xmlns:a16="http://schemas.microsoft.com/office/drawing/2014/main" id="{0FB0C591-7E28-3722-4795-07BFB9ED09C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2851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050290D7-ABD3-D880-F002-A497290AC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245" y="-3248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18140 w 12192000"/>
              <a:gd name="connsiteY1" fmla="*/ 0 h 6858000"/>
              <a:gd name="connsiteX2" fmla="*/ 918140 w 12192000"/>
              <a:gd name="connsiteY2" fmla="*/ 1010539 h 6858000"/>
              <a:gd name="connsiteX3" fmla="*/ 1195741 w 12192000"/>
              <a:gd name="connsiteY3" fmla="*/ 1288140 h 6858000"/>
              <a:gd name="connsiteX4" fmla="*/ 6043842 w 12192000"/>
              <a:gd name="connsiteY4" fmla="*/ 1288140 h 6858000"/>
              <a:gd name="connsiteX5" fmla="*/ 6321443 w 12192000"/>
              <a:gd name="connsiteY5" fmla="*/ 1010539 h 6858000"/>
              <a:gd name="connsiteX6" fmla="*/ 632144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283982 w 12192000"/>
              <a:gd name="connsiteY9" fmla="*/ 6858000 h 6858000"/>
              <a:gd name="connsiteX10" fmla="*/ 6283982 w 12192000"/>
              <a:gd name="connsiteY10" fmla="*/ 6429590 h 6858000"/>
              <a:gd name="connsiteX11" fmla="*/ 6058926 w 12192000"/>
              <a:gd name="connsiteY11" fmla="*/ 6204534 h 6858000"/>
              <a:gd name="connsiteX12" fmla="*/ 1105735 w 12192000"/>
              <a:gd name="connsiteY12" fmla="*/ 6204534 h 6858000"/>
              <a:gd name="connsiteX13" fmla="*/ 880679 w 12192000"/>
              <a:gd name="connsiteY13" fmla="*/ 6429590 h 6858000"/>
              <a:gd name="connsiteX14" fmla="*/ 880679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0 h 6858000"/>
              <a:gd name="connsiteX17" fmla="*/ 1138655 w 12192000"/>
              <a:gd name="connsiteY17" fmla="*/ 1746908 h 6858000"/>
              <a:gd name="connsiteX18" fmla="*/ 913599 w 12192000"/>
              <a:gd name="connsiteY18" fmla="*/ 1971964 h 6858000"/>
              <a:gd name="connsiteX19" fmla="*/ 913599 w 12192000"/>
              <a:gd name="connsiteY19" fmla="*/ 5520711 h 6858000"/>
              <a:gd name="connsiteX20" fmla="*/ 1138655 w 12192000"/>
              <a:gd name="connsiteY20" fmla="*/ 5745767 h 6858000"/>
              <a:gd name="connsiteX21" fmla="*/ 6091846 w 12192000"/>
              <a:gd name="connsiteY21" fmla="*/ 5745767 h 6858000"/>
              <a:gd name="connsiteX22" fmla="*/ 6316902 w 12192000"/>
              <a:gd name="connsiteY22" fmla="*/ 5520711 h 6858000"/>
              <a:gd name="connsiteX23" fmla="*/ 6316902 w 12192000"/>
              <a:gd name="connsiteY23" fmla="*/ 1971964 h 6858000"/>
              <a:gd name="connsiteX24" fmla="*/ 6091846 w 12192000"/>
              <a:gd name="connsiteY24" fmla="*/ 1746908 h 6858000"/>
              <a:gd name="connsiteX25" fmla="*/ 1138655 w 12192000"/>
              <a:gd name="connsiteY25" fmla="*/ 17469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lnTo>
                  <a:pt x="1138655" y="17469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5312039-7E28-974D-ED1C-90F1E53E9C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01493" y="0"/>
            <a:ext cx="109162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4C39822-D546-CAF5-43A0-84756C8C7B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61785" y="0"/>
            <a:ext cx="27205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FAD7832-54F8-F683-7C5A-71ABBBD6D1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555" y="270595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0675" y="382344"/>
            <a:ext cx="4377767" cy="2719337"/>
          </a:xfrm>
        </p:spPr>
        <p:txBody>
          <a:bodyPr anchor="b">
            <a:normAutofit/>
          </a:bodyPr>
          <a:lstStyle>
            <a:lvl1pPr algn="l">
              <a:defRPr sz="4400" b="1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8ABFB379-CB29-0D42-1349-53B7325212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1745" y="1751759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43" name="Content Placeholder 42">
            <a:extLst>
              <a:ext uri="{FF2B5EF4-FFF2-40B4-BE49-F238E27FC236}">
                <a16:creationId xmlns="" xmlns:a16="http://schemas.microsoft.com/office/drawing/2014/main" id="{6EE87FA3-5409-C076-826E-A5685EB21E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29992" y="3340800"/>
            <a:ext cx="4368450" cy="316633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57150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/>
            </a:lvl2pPr>
            <a:lvl3pPr marL="97155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3pPr>
            <a:lvl4pPr marL="142875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4pPr>
            <a:lvl5pPr marL="188595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0279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284CE42-5F4D-E722-7ABC-852575A3E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52FCB7E-A25D-2786-57F4-CAC8C0B7E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B908020-3841-3809-A971-C013AF1C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6947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F76D726-924C-E5EB-B28C-E3B9B446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279A287-35CA-B289-525D-D67FB24B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5EB2365-305E-AE99-1CD4-605540C71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5107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>
            <a:extLst>
              <a:ext uri="{FF2B5EF4-FFF2-40B4-BE49-F238E27FC236}">
                <a16:creationId xmlns="" xmlns:a16="http://schemas.microsoft.com/office/drawing/2014/main" id="{F31C49C2-4E92-6564-1A68-190EFACC56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18140 w 12192000"/>
              <a:gd name="connsiteY1" fmla="*/ 0 h 6858000"/>
              <a:gd name="connsiteX2" fmla="*/ 918140 w 12192000"/>
              <a:gd name="connsiteY2" fmla="*/ 1010539 h 6858000"/>
              <a:gd name="connsiteX3" fmla="*/ 1195741 w 12192000"/>
              <a:gd name="connsiteY3" fmla="*/ 1288140 h 6858000"/>
              <a:gd name="connsiteX4" fmla="*/ 6043842 w 12192000"/>
              <a:gd name="connsiteY4" fmla="*/ 1288140 h 6858000"/>
              <a:gd name="connsiteX5" fmla="*/ 6321443 w 12192000"/>
              <a:gd name="connsiteY5" fmla="*/ 1010539 h 6858000"/>
              <a:gd name="connsiteX6" fmla="*/ 632144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283982 w 12192000"/>
              <a:gd name="connsiteY9" fmla="*/ 6858000 h 6858000"/>
              <a:gd name="connsiteX10" fmla="*/ 6283982 w 12192000"/>
              <a:gd name="connsiteY10" fmla="*/ 6429590 h 6858000"/>
              <a:gd name="connsiteX11" fmla="*/ 6058926 w 12192000"/>
              <a:gd name="connsiteY11" fmla="*/ 6204534 h 6858000"/>
              <a:gd name="connsiteX12" fmla="*/ 1105735 w 12192000"/>
              <a:gd name="connsiteY12" fmla="*/ 6204534 h 6858000"/>
              <a:gd name="connsiteX13" fmla="*/ 880679 w 12192000"/>
              <a:gd name="connsiteY13" fmla="*/ 6429590 h 6858000"/>
              <a:gd name="connsiteX14" fmla="*/ 880679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0 h 6858000"/>
              <a:gd name="connsiteX17" fmla="*/ 1138655 w 12192000"/>
              <a:gd name="connsiteY17" fmla="*/ 1746908 h 6858000"/>
              <a:gd name="connsiteX18" fmla="*/ 913599 w 12192000"/>
              <a:gd name="connsiteY18" fmla="*/ 1971964 h 6858000"/>
              <a:gd name="connsiteX19" fmla="*/ 913599 w 12192000"/>
              <a:gd name="connsiteY19" fmla="*/ 5520711 h 6858000"/>
              <a:gd name="connsiteX20" fmla="*/ 1138655 w 12192000"/>
              <a:gd name="connsiteY20" fmla="*/ 5745767 h 6858000"/>
              <a:gd name="connsiteX21" fmla="*/ 6091846 w 12192000"/>
              <a:gd name="connsiteY21" fmla="*/ 5745767 h 6858000"/>
              <a:gd name="connsiteX22" fmla="*/ 6316902 w 12192000"/>
              <a:gd name="connsiteY22" fmla="*/ 5520711 h 6858000"/>
              <a:gd name="connsiteX23" fmla="*/ 6316902 w 12192000"/>
              <a:gd name="connsiteY23" fmla="*/ 1971964 h 6858000"/>
              <a:gd name="connsiteX24" fmla="*/ 6091846 w 12192000"/>
              <a:gd name="connsiteY24" fmla="*/ 1746908 h 6858000"/>
              <a:gd name="connsiteX25" fmla="*/ 1138655 w 12192000"/>
              <a:gd name="connsiteY25" fmla="*/ 17469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lnTo>
                  <a:pt x="1138655" y="17469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003C2B3-3873-7FFA-2567-57F2F6ABBF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3334" y="0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3619A50-ADC7-AA30-E96F-D0853D0DD7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65016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6447AC2-F09C-2AC2-0522-F871987D66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40" y="576470"/>
            <a:ext cx="4831209" cy="2266121"/>
          </a:xfrm>
        </p:spPr>
        <p:txBody>
          <a:bodyPr anchor="ctr">
            <a:normAutofit/>
          </a:bodyPr>
          <a:lstStyle>
            <a:lvl1pPr algn="r">
              <a:defRPr sz="4400" b="0" spc="0" baseline="0"/>
            </a:lvl1pPr>
          </a:lstStyle>
          <a:p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="" xmlns:a16="http://schemas.microsoft.com/office/drawing/2014/main" id="{7C3A4AA6-1D0C-DE79-F399-33299CB812C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7139" y="3031435"/>
            <a:ext cx="4831209" cy="3478944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1000"/>
              </a:spcBef>
              <a:buNone/>
              <a:defRPr sz="2400"/>
            </a:lvl1pPr>
            <a:lvl2pPr marL="457200" indent="0" algn="r">
              <a:lnSpc>
                <a:spcPct val="100000"/>
              </a:lnSpc>
              <a:spcBef>
                <a:spcPts val="1000"/>
              </a:spcBef>
              <a:buNone/>
              <a:defRPr sz="2000"/>
            </a:lvl2pPr>
            <a:lvl3pPr marL="914400" indent="0" algn="r">
              <a:lnSpc>
                <a:spcPct val="100000"/>
              </a:lnSpc>
              <a:spcBef>
                <a:spcPts val="1000"/>
              </a:spcBef>
              <a:buNone/>
              <a:defRPr sz="1800"/>
            </a:lvl3pPr>
            <a:lvl4pPr marL="1371600" indent="0" algn="r">
              <a:lnSpc>
                <a:spcPct val="100000"/>
              </a:lnSpc>
              <a:spcBef>
                <a:spcPts val="1000"/>
              </a:spcBef>
              <a:buNone/>
              <a:defRPr sz="1600"/>
            </a:lvl4pPr>
            <a:lvl5pPr marL="1828800" indent="0" algn="r">
              <a:lnSpc>
                <a:spcPct val="100000"/>
              </a:lnSpc>
              <a:spcBef>
                <a:spcPts val="1000"/>
              </a:spcBef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8ABFB379-CB29-0D42-1349-53B7325212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90039" y="1751216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add picture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F1E58A54-F746-59CF-007A-329493EC50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5307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6A991E4A-E418-E9C0-B35B-0A81DCE3AB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245" y="-3248"/>
            <a:ext cx="12192000" cy="6858000"/>
          </a:xfrm>
          <a:custGeom>
            <a:avLst/>
            <a:gdLst>
              <a:gd name="connsiteX0" fmla="*/ 1138655 w 12192000"/>
              <a:gd name="connsiteY0" fmla="*/ 1746908 h 6858000"/>
              <a:gd name="connsiteX1" fmla="*/ 913599 w 12192000"/>
              <a:gd name="connsiteY1" fmla="*/ 1971964 h 6858000"/>
              <a:gd name="connsiteX2" fmla="*/ 913599 w 12192000"/>
              <a:gd name="connsiteY2" fmla="*/ 5520711 h 6858000"/>
              <a:gd name="connsiteX3" fmla="*/ 1138655 w 12192000"/>
              <a:gd name="connsiteY3" fmla="*/ 5745767 h 6858000"/>
              <a:gd name="connsiteX4" fmla="*/ 6091846 w 12192000"/>
              <a:gd name="connsiteY4" fmla="*/ 5745767 h 6858000"/>
              <a:gd name="connsiteX5" fmla="*/ 6316902 w 12192000"/>
              <a:gd name="connsiteY5" fmla="*/ 5520711 h 6858000"/>
              <a:gd name="connsiteX6" fmla="*/ 6316902 w 12192000"/>
              <a:gd name="connsiteY6" fmla="*/ 1971964 h 6858000"/>
              <a:gd name="connsiteX7" fmla="*/ 6091846 w 12192000"/>
              <a:gd name="connsiteY7" fmla="*/ 1746908 h 6858000"/>
              <a:gd name="connsiteX8" fmla="*/ 1218461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12184610 w 12192000"/>
              <a:gd name="connsiteY11" fmla="*/ 6858000 h 6858000"/>
              <a:gd name="connsiteX12" fmla="*/ 0 w 12192000"/>
              <a:gd name="connsiteY12" fmla="*/ 0 h 6858000"/>
              <a:gd name="connsiteX13" fmla="*/ 918140 w 12192000"/>
              <a:gd name="connsiteY13" fmla="*/ 0 h 6858000"/>
              <a:gd name="connsiteX14" fmla="*/ 918140 w 12192000"/>
              <a:gd name="connsiteY14" fmla="*/ 1010539 h 6858000"/>
              <a:gd name="connsiteX15" fmla="*/ 1195741 w 12192000"/>
              <a:gd name="connsiteY15" fmla="*/ 1288140 h 6858000"/>
              <a:gd name="connsiteX16" fmla="*/ 6043842 w 12192000"/>
              <a:gd name="connsiteY16" fmla="*/ 1288140 h 6858000"/>
              <a:gd name="connsiteX17" fmla="*/ 6321443 w 12192000"/>
              <a:gd name="connsiteY17" fmla="*/ 1010539 h 6858000"/>
              <a:gd name="connsiteX18" fmla="*/ 6321443 w 12192000"/>
              <a:gd name="connsiteY18" fmla="*/ 0 h 6858000"/>
              <a:gd name="connsiteX19" fmla="*/ 11019692 w 12192000"/>
              <a:gd name="connsiteY19" fmla="*/ 0 h 6858000"/>
              <a:gd name="connsiteX20" fmla="*/ 11019692 w 12192000"/>
              <a:gd name="connsiteY20" fmla="*/ 6858000 h 6858000"/>
              <a:gd name="connsiteX21" fmla="*/ 6283982 w 12192000"/>
              <a:gd name="connsiteY21" fmla="*/ 6858000 h 6858000"/>
              <a:gd name="connsiteX22" fmla="*/ 6283982 w 12192000"/>
              <a:gd name="connsiteY22" fmla="*/ 6429590 h 6858000"/>
              <a:gd name="connsiteX23" fmla="*/ 6058926 w 12192000"/>
              <a:gd name="connsiteY23" fmla="*/ 6204534 h 6858000"/>
              <a:gd name="connsiteX24" fmla="*/ 1105735 w 12192000"/>
              <a:gd name="connsiteY24" fmla="*/ 6204534 h 6858000"/>
              <a:gd name="connsiteX25" fmla="*/ 880679 w 12192000"/>
              <a:gd name="connsiteY25" fmla="*/ 6429590 h 6858000"/>
              <a:gd name="connsiteX26" fmla="*/ 880679 w 12192000"/>
              <a:gd name="connsiteY26" fmla="*/ 6858000 h 6858000"/>
              <a:gd name="connsiteX27" fmla="*/ 0 w 12192000"/>
              <a:gd name="connsiteY2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192000" h="6858000"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close/>
                <a:moveTo>
                  <a:pt x="1218461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2184610" y="6858000"/>
                </a:lnTo>
                <a:close/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1019692" y="0"/>
                </a:lnTo>
                <a:lnTo>
                  <a:pt x="11019692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3315A23-2C00-4A7E-B9E9-65CF734EE17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068700" y="1116391"/>
            <a:ext cx="4120055" cy="4308449"/>
            <a:chOff x="5656746" y="820557"/>
            <a:chExt cx="4120055" cy="4308449"/>
          </a:xfrm>
        </p:grpSpPr>
        <p:pic>
          <p:nvPicPr>
            <p:cNvPr id="9" name="Graphic 8">
              <a:extLst>
                <a:ext uri="{FF2B5EF4-FFF2-40B4-BE49-F238E27FC236}">
                  <a16:creationId xmlns="" xmlns:a16="http://schemas.microsoft.com/office/drawing/2014/main" id="{CFF8075D-03CC-DDD4-332C-F26F61AF7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="" xmlns:a16="http://schemas.microsoft.com/office/drawing/2014/main" id="{DE03B7A5-6E3E-5DC1-6705-A3B82F408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FAD7832-54F8-F683-7C5A-71ABBBD6D1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555" y="270595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20675" y="480627"/>
            <a:ext cx="4505155" cy="2894495"/>
          </a:xfrm>
        </p:spPr>
        <p:txBody>
          <a:bodyPr anchor="b">
            <a:normAutofit/>
          </a:bodyPr>
          <a:lstStyle>
            <a:lvl1pPr algn="l">
              <a:defRPr sz="4400" b="0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8ABFB379-CB29-0D42-1349-53B7325212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5410" y="1751759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</a:t>
            </a:r>
          </a:p>
          <a:p>
            <a:endParaRPr lang="en-US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="" xmlns:a16="http://schemas.microsoft.com/office/drawing/2014/main" id="{6EE87FA3-5409-C076-826E-A5685EB21E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21313" y="3505200"/>
            <a:ext cx="4029859" cy="30019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1000"/>
              </a:spcBef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 sz="1800"/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 sz="1600"/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D52A9BE-2A46-4899-C38E-B513CC1AF1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659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9EF1CCA-35D0-41F4-BC3D-AA1679C3E6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76514" y="397442"/>
            <a:ext cx="9619886" cy="6623279"/>
            <a:chOff x="1276514" y="397442"/>
            <a:chExt cx="9619886" cy="6623279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039112C6-05E1-7A58-F9B3-4ED607F0FEB5}"/>
                </a:ext>
              </a:extLst>
            </p:cNvPr>
            <p:cNvGrpSpPr/>
            <p:nvPr userDrawn="1"/>
          </p:nvGrpSpPr>
          <p:grpSpPr>
            <a:xfrm>
              <a:off x="1276514" y="397442"/>
              <a:ext cx="3028206" cy="3166674"/>
              <a:chOff x="5656746" y="820557"/>
              <a:chExt cx="4120055" cy="4308449"/>
            </a:xfrm>
          </p:grpSpPr>
          <p:pic>
            <p:nvPicPr>
              <p:cNvPr id="9" name="Graphic 8">
                <a:extLst>
                  <a:ext uri="{FF2B5EF4-FFF2-40B4-BE49-F238E27FC236}">
                    <a16:creationId xmlns="" xmlns:a16="http://schemas.microsoft.com/office/drawing/2014/main" id="{580B3039-6990-1E35-87E4-6C581CF7BA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53287" y="820557"/>
                <a:ext cx="3926972" cy="4308449"/>
              </a:xfrm>
              <a:prstGeom prst="rect">
                <a:avLst/>
              </a:prstGeom>
            </p:spPr>
          </p:pic>
          <p:pic>
            <p:nvPicPr>
              <p:cNvPr id="10" name="Graphic 9">
                <a:extLst>
                  <a:ext uri="{FF2B5EF4-FFF2-40B4-BE49-F238E27FC236}">
                    <a16:creationId xmlns="" xmlns:a16="http://schemas.microsoft.com/office/drawing/2014/main" id="{37F0331D-9A8D-485F-9469-6B31E3D61C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56746" y="914755"/>
                <a:ext cx="4120055" cy="4120055"/>
              </a:xfrm>
              <a:prstGeom prst="rect">
                <a:avLst/>
              </a:prstGeom>
            </p:spPr>
          </p:pic>
        </p:grpSp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D1BCBEDD-D6D8-B22D-46D2-C061FBDFE326}"/>
                </a:ext>
              </a:extLst>
            </p:cNvPr>
            <p:cNvGrpSpPr/>
            <p:nvPr userDrawn="1"/>
          </p:nvGrpSpPr>
          <p:grpSpPr>
            <a:xfrm>
              <a:off x="6776345" y="2712272"/>
              <a:ext cx="4120055" cy="4308449"/>
              <a:chOff x="5656746" y="820557"/>
              <a:chExt cx="4120055" cy="4308449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="" xmlns:a16="http://schemas.microsoft.com/office/drawing/2014/main" id="{43D2104B-238A-6958-53E9-4C3CFC4C99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753287" y="820557"/>
                <a:ext cx="3926972" cy="4308449"/>
              </a:xfrm>
              <a:prstGeom prst="rect">
                <a:avLst/>
              </a:prstGeom>
            </p:spPr>
          </p:pic>
          <p:pic>
            <p:nvPicPr>
              <p:cNvPr id="14" name="Graphic 13">
                <a:extLst>
                  <a:ext uri="{FF2B5EF4-FFF2-40B4-BE49-F238E27FC236}">
                    <a16:creationId xmlns="" xmlns:a16="http://schemas.microsoft.com/office/drawing/2014/main" id="{FE1FCD13-2E12-4019-9FCB-3A53D17321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=""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656746" y="914755"/>
                <a:ext cx="4120055" cy="4120055"/>
              </a:xfrm>
              <a:prstGeom prst="rect">
                <a:avLst/>
              </a:prstGeom>
            </p:spPr>
          </p:pic>
        </p:grp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EA9FD7-5B24-27A7-2BB5-A937B6A4DA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89386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C3731B0-8EE6-11A7-D5EB-431792C487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2568" y="0"/>
            <a:ext cx="2108126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6EEE179-0672-B497-0D0F-DF7C0E09DF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8745" y="507244"/>
            <a:ext cx="9143999" cy="2162065"/>
          </a:xfrm>
        </p:spPr>
        <p:txBody>
          <a:bodyPr anchor="b">
            <a:normAutofit/>
          </a:bodyPr>
          <a:lstStyle>
            <a:lvl1pPr algn="l">
              <a:defRPr sz="4800" b="1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52700" y="3586281"/>
            <a:ext cx="7086600" cy="2286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8AEB78-507E-76A4-533C-B685FBB9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3071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008A07D-9CD9-61E7-5307-509E256E32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196" y="0"/>
            <a:ext cx="2497096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6D3D556-F10A-EC7C-0757-E00C6BD115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755612" y="0"/>
            <a:ext cx="39699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F434F37-A346-4DC3-ACA1-FE0B5DD0A9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05264" y="1517829"/>
            <a:ext cx="4120055" cy="4308449"/>
            <a:chOff x="5656746" y="820557"/>
            <a:chExt cx="4120055" cy="4308449"/>
          </a:xfrm>
        </p:grpSpPr>
        <p:pic>
          <p:nvPicPr>
            <p:cNvPr id="6" name="Graphic 5">
              <a:extLst>
                <a:ext uri="{FF2B5EF4-FFF2-40B4-BE49-F238E27FC236}">
                  <a16:creationId xmlns="" xmlns:a16="http://schemas.microsoft.com/office/drawing/2014/main" id="{1CD6BFE6-65DF-2EFD-2AB8-EF54AE6ED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="" xmlns:a16="http://schemas.microsoft.com/office/drawing/2014/main" id="{772A018D-5452-637A-6EFC-8A1C55CE0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43AED969-CB3F-45E5-4B56-8D4841A042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653444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6EEE179-0672-B497-0D0F-DF7C0E09DF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7523" y="750316"/>
            <a:ext cx="5469591" cy="2066052"/>
          </a:xfrm>
        </p:spPr>
        <p:txBody>
          <a:bodyPr anchor="ctr">
            <a:normAutofit/>
          </a:bodyPr>
          <a:lstStyle>
            <a:lvl1pPr algn="l">
              <a:defRPr sz="4400" b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="" xmlns:a16="http://schemas.microsoft.com/office/drawing/2014/main" id="{5F3BAA8E-44E6-12B3-F690-09AB8C245E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97703" y="2884989"/>
            <a:ext cx="4768850" cy="36253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1000"/>
              </a:spcBef>
              <a:buNone/>
              <a:defRPr sz="2000"/>
            </a:lvl2pPr>
            <a:lvl3pPr marL="914400" indent="0">
              <a:lnSpc>
                <a:spcPct val="100000"/>
              </a:lnSpc>
              <a:spcBef>
                <a:spcPts val="1000"/>
              </a:spcBef>
              <a:buNone/>
              <a:defRPr sz="1800"/>
            </a:lvl3pPr>
            <a:lvl4pPr marL="1371600" indent="0">
              <a:lnSpc>
                <a:spcPct val="100000"/>
              </a:lnSpc>
              <a:spcBef>
                <a:spcPts val="1000"/>
              </a:spcBef>
              <a:buNone/>
              <a:defRPr sz="1600"/>
            </a:lvl4pPr>
            <a:lvl5pPr marL="1828800" indent="0">
              <a:lnSpc>
                <a:spcPct val="100000"/>
              </a:lnSpc>
              <a:spcBef>
                <a:spcPts val="1000"/>
              </a:spcBef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94A042FB-AE91-12A6-1B9A-55AE16FB53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499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="" xmlns:a16="http://schemas.microsoft.com/office/drawing/2014/main" id="{FA63973E-7BCA-0A84-9988-670F7B314B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 flipH="1">
            <a:off x="1928" y="1925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18140 w 12192000"/>
              <a:gd name="connsiteY1" fmla="*/ 0 h 6858000"/>
              <a:gd name="connsiteX2" fmla="*/ 918140 w 12192000"/>
              <a:gd name="connsiteY2" fmla="*/ 1010539 h 6858000"/>
              <a:gd name="connsiteX3" fmla="*/ 1195741 w 12192000"/>
              <a:gd name="connsiteY3" fmla="*/ 1288140 h 6858000"/>
              <a:gd name="connsiteX4" fmla="*/ 6043842 w 12192000"/>
              <a:gd name="connsiteY4" fmla="*/ 1288140 h 6858000"/>
              <a:gd name="connsiteX5" fmla="*/ 6321443 w 12192000"/>
              <a:gd name="connsiteY5" fmla="*/ 1010539 h 6858000"/>
              <a:gd name="connsiteX6" fmla="*/ 632144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283982 w 12192000"/>
              <a:gd name="connsiteY9" fmla="*/ 6858000 h 6858000"/>
              <a:gd name="connsiteX10" fmla="*/ 6283982 w 12192000"/>
              <a:gd name="connsiteY10" fmla="*/ 6429590 h 6858000"/>
              <a:gd name="connsiteX11" fmla="*/ 6058926 w 12192000"/>
              <a:gd name="connsiteY11" fmla="*/ 6204534 h 6858000"/>
              <a:gd name="connsiteX12" fmla="*/ 1105735 w 12192000"/>
              <a:gd name="connsiteY12" fmla="*/ 6204534 h 6858000"/>
              <a:gd name="connsiteX13" fmla="*/ 880679 w 12192000"/>
              <a:gd name="connsiteY13" fmla="*/ 6429590 h 6858000"/>
              <a:gd name="connsiteX14" fmla="*/ 880679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0 h 6858000"/>
              <a:gd name="connsiteX17" fmla="*/ 1138655 w 12192000"/>
              <a:gd name="connsiteY17" fmla="*/ 1746908 h 6858000"/>
              <a:gd name="connsiteX18" fmla="*/ 913599 w 12192000"/>
              <a:gd name="connsiteY18" fmla="*/ 1971964 h 6858000"/>
              <a:gd name="connsiteX19" fmla="*/ 913599 w 12192000"/>
              <a:gd name="connsiteY19" fmla="*/ 5520711 h 6858000"/>
              <a:gd name="connsiteX20" fmla="*/ 1138655 w 12192000"/>
              <a:gd name="connsiteY20" fmla="*/ 5745767 h 6858000"/>
              <a:gd name="connsiteX21" fmla="*/ 6091846 w 12192000"/>
              <a:gd name="connsiteY21" fmla="*/ 5745767 h 6858000"/>
              <a:gd name="connsiteX22" fmla="*/ 6316902 w 12192000"/>
              <a:gd name="connsiteY22" fmla="*/ 5520711 h 6858000"/>
              <a:gd name="connsiteX23" fmla="*/ 6316902 w 12192000"/>
              <a:gd name="connsiteY23" fmla="*/ 1971964 h 6858000"/>
              <a:gd name="connsiteX24" fmla="*/ 6091846 w 12192000"/>
              <a:gd name="connsiteY24" fmla="*/ 1746908 h 6858000"/>
              <a:gd name="connsiteX25" fmla="*/ 1138655 w 12192000"/>
              <a:gd name="connsiteY25" fmla="*/ 17469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lnTo>
                  <a:pt x="1138655" y="17469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F9F5EDC-2D5E-96A7-AAB9-D60B6E1AFB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526699" y="3527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8424DE0-155D-2A3C-788A-5A0C0D9CDA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6728" y="275768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B87C557-55D3-F920-773C-DDD1348C42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2673" y="2714197"/>
            <a:ext cx="4120055" cy="4308449"/>
            <a:chOff x="5656746" y="820557"/>
            <a:chExt cx="4120055" cy="4308449"/>
          </a:xfrm>
        </p:grpSpPr>
        <p:pic>
          <p:nvPicPr>
            <p:cNvPr id="14" name="Graphic 13">
              <a:extLst>
                <a:ext uri="{FF2B5EF4-FFF2-40B4-BE49-F238E27FC236}">
                  <a16:creationId xmlns="" xmlns:a16="http://schemas.microsoft.com/office/drawing/2014/main" id="{1BC0724F-AE42-0E0F-E392-0C3EBB9DD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="" xmlns:a16="http://schemas.microsoft.com/office/drawing/2014/main" id="{1B6F6A44-F108-5B62-1638-5680B0204E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0667" y="405113"/>
            <a:ext cx="4505155" cy="6007261"/>
          </a:xfrm>
        </p:spPr>
        <p:txBody>
          <a:bodyPr anchor="ctr">
            <a:normAutofit/>
          </a:bodyPr>
          <a:lstStyle>
            <a:lvl1pPr algn="r">
              <a:defRPr sz="4800" b="1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="" xmlns:a16="http://schemas.microsoft.com/office/drawing/2014/main" id="{83A8F0F5-EBCC-860A-B0EE-A7F56BA39A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76079" y="1748992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60224B-09BE-F95F-F2DE-0EA9731AEB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0176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>
            <a:extLst>
              <a:ext uri="{FF2B5EF4-FFF2-40B4-BE49-F238E27FC236}">
                <a16:creationId xmlns="" xmlns:a16="http://schemas.microsoft.com/office/drawing/2014/main" id="{050290D7-ABD3-D880-F002-A497290AC0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3245" y="-3248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918140 w 12192000"/>
              <a:gd name="connsiteY1" fmla="*/ 0 h 6858000"/>
              <a:gd name="connsiteX2" fmla="*/ 918140 w 12192000"/>
              <a:gd name="connsiteY2" fmla="*/ 1010539 h 6858000"/>
              <a:gd name="connsiteX3" fmla="*/ 1195741 w 12192000"/>
              <a:gd name="connsiteY3" fmla="*/ 1288140 h 6858000"/>
              <a:gd name="connsiteX4" fmla="*/ 6043842 w 12192000"/>
              <a:gd name="connsiteY4" fmla="*/ 1288140 h 6858000"/>
              <a:gd name="connsiteX5" fmla="*/ 6321443 w 12192000"/>
              <a:gd name="connsiteY5" fmla="*/ 1010539 h 6858000"/>
              <a:gd name="connsiteX6" fmla="*/ 6321443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6283982 w 12192000"/>
              <a:gd name="connsiteY9" fmla="*/ 6858000 h 6858000"/>
              <a:gd name="connsiteX10" fmla="*/ 6283982 w 12192000"/>
              <a:gd name="connsiteY10" fmla="*/ 6429590 h 6858000"/>
              <a:gd name="connsiteX11" fmla="*/ 6058926 w 12192000"/>
              <a:gd name="connsiteY11" fmla="*/ 6204534 h 6858000"/>
              <a:gd name="connsiteX12" fmla="*/ 1105735 w 12192000"/>
              <a:gd name="connsiteY12" fmla="*/ 6204534 h 6858000"/>
              <a:gd name="connsiteX13" fmla="*/ 880679 w 12192000"/>
              <a:gd name="connsiteY13" fmla="*/ 6429590 h 6858000"/>
              <a:gd name="connsiteX14" fmla="*/ 880679 w 12192000"/>
              <a:gd name="connsiteY14" fmla="*/ 6858000 h 6858000"/>
              <a:gd name="connsiteX15" fmla="*/ 0 w 12192000"/>
              <a:gd name="connsiteY15" fmla="*/ 6858000 h 6858000"/>
              <a:gd name="connsiteX16" fmla="*/ 0 w 12192000"/>
              <a:gd name="connsiteY16" fmla="*/ 0 h 6858000"/>
              <a:gd name="connsiteX17" fmla="*/ 1138655 w 12192000"/>
              <a:gd name="connsiteY17" fmla="*/ 1746908 h 6858000"/>
              <a:gd name="connsiteX18" fmla="*/ 913599 w 12192000"/>
              <a:gd name="connsiteY18" fmla="*/ 1971964 h 6858000"/>
              <a:gd name="connsiteX19" fmla="*/ 913599 w 12192000"/>
              <a:gd name="connsiteY19" fmla="*/ 5520711 h 6858000"/>
              <a:gd name="connsiteX20" fmla="*/ 1138655 w 12192000"/>
              <a:gd name="connsiteY20" fmla="*/ 5745767 h 6858000"/>
              <a:gd name="connsiteX21" fmla="*/ 6091846 w 12192000"/>
              <a:gd name="connsiteY21" fmla="*/ 5745767 h 6858000"/>
              <a:gd name="connsiteX22" fmla="*/ 6316902 w 12192000"/>
              <a:gd name="connsiteY22" fmla="*/ 5520711 h 6858000"/>
              <a:gd name="connsiteX23" fmla="*/ 6316902 w 12192000"/>
              <a:gd name="connsiteY23" fmla="*/ 1971964 h 6858000"/>
              <a:gd name="connsiteX24" fmla="*/ 6091846 w 12192000"/>
              <a:gd name="connsiteY24" fmla="*/ 1746908 h 6858000"/>
              <a:gd name="connsiteX25" fmla="*/ 1138655 w 12192000"/>
              <a:gd name="connsiteY25" fmla="*/ 17469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918140" y="0"/>
                </a:lnTo>
                <a:lnTo>
                  <a:pt x="918140" y="1010539"/>
                </a:lnTo>
                <a:cubicBezTo>
                  <a:pt x="918140" y="1163854"/>
                  <a:pt x="1042426" y="1288140"/>
                  <a:pt x="1195741" y="1288140"/>
                </a:cubicBezTo>
                <a:lnTo>
                  <a:pt x="6043842" y="1288140"/>
                </a:lnTo>
                <a:cubicBezTo>
                  <a:pt x="6197157" y="1288140"/>
                  <a:pt x="6321443" y="1163854"/>
                  <a:pt x="6321443" y="1010539"/>
                </a:cubicBezTo>
                <a:lnTo>
                  <a:pt x="63214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6283982" y="6858000"/>
                </a:lnTo>
                <a:lnTo>
                  <a:pt x="6283982" y="6429590"/>
                </a:lnTo>
                <a:cubicBezTo>
                  <a:pt x="6283982" y="6305295"/>
                  <a:pt x="6183221" y="6204534"/>
                  <a:pt x="6058926" y="6204534"/>
                </a:cubicBezTo>
                <a:lnTo>
                  <a:pt x="1105735" y="6204534"/>
                </a:lnTo>
                <a:cubicBezTo>
                  <a:pt x="981440" y="6204534"/>
                  <a:pt x="880679" y="6305295"/>
                  <a:pt x="880679" y="6429590"/>
                </a:cubicBezTo>
                <a:lnTo>
                  <a:pt x="880679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138655" y="1746908"/>
                </a:moveTo>
                <a:cubicBezTo>
                  <a:pt x="1014360" y="1746908"/>
                  <a:pt x="913599" y="1847669"/>
                  <a:pt x="913599" y="1971964"/>
                </a:cubicBezTo>
                <a:lnTo>
                  <a:pt x="913599" y="5520711"/>
                </a:lnTo>
                <a:cubicBezTo>
                  <a:pt x="913599" y="5645006"/>
                  <a:pt x="1014360" y="5745767"/>
                  <a:pt x="1138655" y="5745767"/>
                </a:cubicBezTo>
                <a:lnTo>
                  <a:pt x="6091846" y="5745767"/>
                </a:lnTo>
                <a:cubicBezTo>
                  <a:pt x="6216141" y="5745767"/>
                  <a:pt x="6316902" y="5645006"/>
                  <a:pt x="6316902" y="5520711"/>
                </a:cubicBezTo>
                <a:lnTo>
                  <a:pt x="6316902" y="1971964"/>
                </a:lnTo>
                <a:cubicBezTo>
                  <a:pt x="6316902" y="1847669"/>
                  <a:pt x="6216141" y="1746908"/>
                  <a:pt x="6091846" y="1746908"/>
                </a:cubicBezTo>
                <a:lnTo>
                  <a:pt x="1138655" y="174690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BD13AA8-D23C-5C6A-33DF-C454CDF896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301493" y="0"/>
            <a:ext cx="109162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4C39822-D546-CAF5-43A0-84756C8C7B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61785" y="0"/>
            <a:ext cx="272051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BFAD7832-54F8-F683-7C5A-71ABBBD6D1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1555" y="270595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9930" y="347620"/>
            <a:ext cx="5163939" cy="2474204"/>
          </a:xfrm>
        </p:spPr>
        <p:txBody>
          <a:bodyPr anchor="b">
            <a:normAutofit/>
          </a:bodyPr>
          <a:lstStyle>
            <a:lvl1pPr algn="l">
              <a:defRPr sz="4400" b="0" spc="0" baseline="0"/>
            </a:lvl1pPr>
          </a:lstStyle>
          <a:p>
            <a:endParaRPr lang="en-US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="" xmlns:a16="http://schemas.microsoft.com/office/drawing/2014/main" id="{8ABFB379-CB29-0D42-1349-53B7325212E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0170" y="1751759"/>
            <a:ext cx="5394960" cy="3997325"/>
          </a:xfrm>
          <a:prstGeom prst="roundRect">
            <a:avLst>
              <a:gd name="adj" fmla="val 5229"/>
            </a:avLst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 </a:t>
            </a:r>
          </a:p>
          <a:p>
            <a:endParaRPr lang="en-US" dirty="0"/>
          </a:p>
        </p:txBody>
      </p:sp>
      <p:sp>
        <p:nvSpPr>
          <p:cNvPr id="43" name="Content Placeholder 42">
            <a:extLst>
              <a:ext uri="{FF2B5EF4-FFF2-40B4-BE49-F238E27FC236}">
                <a16:creationId xmlns="" xmlns:a16="http://schemas.microsoft.com/office/drawing/2014/main" id="{6EE87FA3-5409-C076-826E-A5685EB21E2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99930" y="2961187"/>
            <a:ext cx="5163939" cy="3346735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lvl1pPr>
            <a:lvl2pPr marL="80010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/>
            </a:lvl2pPr>
            <a:lvl3pPr marL="120015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/>
            </a:lvl3pPr>
            <a:lvl4pPr marL="165735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4pPr>
            <a:lvl5pPr marL="2114550" indent="-22860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63AD0209-DE4E-6825-8F20-EC9CF7FA6A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2808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D1F6D51D-5B15-9B30-DC19-5F58B30523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7577" y="3429000"/>
            <a:ext cx="3288931" cy="3439321"/>
            <a:chOff x="5656746" y="820557"/>
            <a:chExt cx="4120055" cy="4308449"/>
          </a:xfrm>
        </p:grpSpPr>
        <p:pic>
          <p:nvPicPr>
            <p:cNvPr id="12" name="Graphic 11">
              <a:extLst>
                <a:ext uri="{FF2B5EF4-FFF2-40B4-BE49-F238E27FC236}">
                  <a16:creationId xmlns="" xmlns:a16="http://schemas.microsoft.com/office/drawing/2014/main" id="{A480DA77-F71B-5298-1353-A41A3B4DA8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="" xmlns:a16="http://schemas.microsoft.com/office/drawing/2014/main" id="{90839BC8-89BD-1554-5D44-CDDBE6CA9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1216545-2BDC-F9A0-F675-174EDC9261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5336" y="1602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568970B-8B94-3775-274C-FB844115E4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2942" y="0"/>
            <a:ext cx="9407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5972257-517A-A49E-FA85-ED69B1A60F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68288" y="0"/>
            <a:ext cx="45720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3291BC4-F154-0A1C-BD50-D90F45B2E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0852" y="1825625"/>
            <a:ext cx="424706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AEE0070D-0874-F1CC-4E29-6938F5F6349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434851" y="1825625"/>
            <a:ext cx="4247067" cy="435133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228600">
              <a:defRPr sz="2000"/>
            </a:lvl2pPr>
            <a:lvl3pPr marL="685800">
              <a:defRPr sz="2000"/>
            </a:lvl3pPr>
            <a:lvl4pPr marL="1143000">
              <a:defRPr sz="2000"/>
            </a:lvl4pPr>
            <a:lvl5pPr marL="1600200"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94AC65-CD3D-69D7-24FB-C82AA429A9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82271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D04544E-40BA-0EF3-1D11-F15C7E80D3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83561" y="1602"/>
            <a:ext cx="30053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C06BFA7-94AE-3A18-523D-C688ECFB49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78414" y="0"/>
            <a:ext cx="94077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E5786F04-54BF-9AA6-0B44-DE78BB380D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85177" y="2407472"/>
            <a:ext cx="4120055" cy="4308449"/>
            <a:chOff x="5656746" y="820557"/>
            <a:chExt cx="4120055" cy="4308449"/>
          </a:xfrm>
        </p:grpSpPr>
        <p:pic>
          <p:nvPicPr>
            <p:cNvPr id="6" name="Graphic 5">
              <a:extLst>
                <a:ext uri="{FF2B5EF4-FFF2-40B4-BE49-F238E27FC236}">
                  <a16:creationId xmlns="" xmlns:a16="http://schemas.microsoft.com/office/drawing/2014/main" id="{DA2FB764-6719-6FC4-D31C-F96BBA0A6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53287" y="820557"/>
              <a:ext cx="3926972" cy="4308449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="" xmlns:a16="http://schemas.microsoft.com/office/drawing/2014/main" id="{D87175FD-8DE3-7754-36A9-07FEE388E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56746" y="914755"/>
              <a:ext cx="4120055" cy="4120055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C3291BC4-F154-0A1C-BD50-D90F45B2E4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4800" y="273843"/>
            <a:ext cx="11571890" cy="6310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00853" y="1825625"/>
            <a:ext cx="3525772" cy="4351338"/>
          </a:xfrm>
        </p:spPr>
        <p:txBody>
          <a:bodyPr>
            <a:normAutofit/>
          </a:bodyPr>
          <a:lstStyle>
            <a:lvl1pPr>
              <a:spcAft>
                <a:spcPts val="800"/>
              </a:spcAft>
              <a:defRPr sz="2000"/>
            </a:lvl1pPr>
            <a:lvl2pPr>
              <a:spcAft>
                <a:spcPts val="800"/>
              </a:spcAft>
              <a:defRPr sz="1800"/>
            </a:lvl2pPr>
            <a:lvl3pPr>
              <a:spcAft>
                <a:spcPts val="800"/>
              </a:spcAft>
              <a:defRPr sz="1600"/>
            </a:lvl3pPr>
            <a:lvl4pPr>
              <a:spcAft>
                <a:spcPts val="800"/>
              </a:spcAft>
              <a:defRPr sz="1400"/>
            </a:lvl4pPr>
            <a:lvl5pPr>
              <a:spcAft>
                <a:spcPts val="8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AEE0070D-0874-F1CC-4E29-6938F5F6349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49516" y="1733025"/>
            <a:ext cx="6204283" cy="3989388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228600">
              <a:defRPr sz="2000"/>
            </a:lvl2pPr>
            <a:lvl3pPr marL="685800">
              <a:defRPr sz="2000"/>
            </a:lvl3pPr>
            <a:lvl4pPr marL="1143000">
              <a:defRPr sz="2000"/>
            </a:lvl4pPr>
            <a:lvl5pPr marL="1600200"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="" xmlns:a16="http://schemas.microsoft.com/office/drawing/2014/main" id="{EDBFC337-301C-C3ED-321C-AB4EF4A1082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859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187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1452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2000" y="6145255"/>
            <a:ext cx="84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51AFD02D-325A-F2A8-9A62-D6D0AF069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4525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3" r:id="rId4"/>
    <p:sldLayoutId id="2147483667" r:id="rId5"/>
    <p:sldLayoutId id="2147483668" r:id="rId6"/>
    <p:sldLayoutId id="2147483669" r:id="rId7"/>
    <p:sldLayoutId id="2147483650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54" r:id="rId14"/>
    <p:sldLayoutId id="21474836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076" y="463974"/>
            <a:ext cx="5324353" cy="3709195"/>
          </a:xfrm>
        </p:spPr>
        <p:txBody>
          <a:bodyPr anchor="b"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ВИТЕБСКОЕ МЕДИЦИНСКОЕ ПОДПОЛЬЕ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Витебск в годы Великой Отечественной войны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/>
          <a:srcRect l="5588" r="5588"/>
          <a:stretch>
            <a:fillRect/>
          </a:stretch>
        </p:blipFill>
        <p:spPr bwMode="auto">
          <a:xfrm>
            <a:off x="920750" y="1755648"/>
            <a:ext cx="5394325" cy="4006315"/>
          </a:xfrm>
          <a:prstGeom prst="flowChartAlternateProcess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12374" y="4085101"/>
            <a:ext cx="486136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Заворина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Д.Ю.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руководитель: к.филос.н., доцент Кулик С.П.</a:t>
            </a:r>
          </a:p>
          <a:p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Витебский государственный медицинский университет, г. Витебск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666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6159" y="750316"/>
            <a:ext cx="8200955" cy="206605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Тяпкина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Любовь Тимофеевна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0"/>
          </p:nvPr>
        </p:nvSpPr>
        <p:spPr>
          <a:xfrm>
            <a:off x="3566160" y="2453640"/>
            <a:ext cx="7543800" cy="4011021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Школьницей встретила войну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Любовь Тимофеевна Тяпкина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(по мужу Денисова), но уже с 1942 г. и до освобождения она была связной партизанской бригады «Алексея», выполняла ряд ответственных поручений. После Победы поступила и в 1952 г. закончила Витебский мединститут, после чего бессменно работала главным врачом, а в последние годы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  <a:sym typeface="Symbol"/>
              </a:rPr>
              <a:t>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участковым врачом-терапевтом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Старосельской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участковой больницы Витебского района. Ее боевые заслуги, успешная организаторская работа, высокое врачебное мастерство и активное участие в общественной жизни отмечены орденом Трудового Красного Знамени, медалями, званием заслуженного врача БССР.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08672" y="1835574"/>
            <a:ext cx="4217424" cy="370919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История нашего университета хранит в памяти имена 243 своих сотрудников и студентов, принимавших непосредственное участие в боях против немецко-фашистских захватчиков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Многие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сотрудники, студенты и выпускники не вернулись с полей сражений или погибли, борясь с врагом в подполье.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vov_80let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" r="19"/>
          <a:stretch>
            <a:fillRect/>
          </a:stretch>
        </p:blipFill>
        <p:spPr>
          <a:prstGeom prst="round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40" name="Picture 4" descr="История о благодарности и радости благодарить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rcRect l="4980" r="4980"/>
          <a:stretch>
            <a:fillRect/>
          </a:stretch>
        </p:blipFill>
        <p:spPr bwMode="auto">
          <a:xfrm>
            <a:off x="5876079" y="1748992"/>
            <a:ext cx="5394960" cy="401520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Заслуженную славу снискали себе участники Витебского патриотического подполья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городе бесстрашно действовало более 60 подпольных групп, сотни патриотов. В рядах витебских подпольщиков мужественно боролись с оккупантами сотрудники и студенты Витебского медицинского института – участники Витебского медицинского подполья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090" y="1319514"/>
            <a:ext cx="5497975" cy="5092860"/>
          </a:xfrm>
        </p:spPr>
        <p:txBody>
          <a:bodyPr>
            <a:normAutofit fontScale="90000"/>
          </a:bodyPr>
          <a:lstStyle/>
          <a:p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Так, выпускница ВГМИ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Ксения Сергеевна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Околович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использовала возможности туберкулёзного диспансера г. Витебска для организации подпольной группы для борьбы с врагом. А студентка 3 курса мединститута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Мария Адамовна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Журинская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 организовала группу сопротивления из 10 человек, активно действовавшую на хлебозаводе в г. Витебске с марта 1942 по ноябрь 1943 г. Погибла 8 ноября 1943 года в неравной схватке с оккупантами. Героически противостояла врагу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подпольная группа Мурашко-Махнова</a:t>
            </a:r>
            <a:r>
              <a:rPr lang="ru-RU" sz="2600" b="0" dirty="0" smtClean="0">
                <a:latin typeface="Times New Roman" pitchFamily="18" charset="0"/>
                <a:cs typeface="Times New Roman" pitchFamily="18" charset="0"/>
              </a:rPr>
              <a:t>. Кратко остановимся на отдельных судьбах героев.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2" name="Picture 4" descr="Люди войны: Витебск в фотографиях, часть 3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/>
          <a:srcRect l="4231" r="4231"/>
          <a:stretch>
            <a:fillRect/>
          </a:stretch>
        </p:blipFill>
        <p:spPr bwMode="auto">
          <a:xfrm>
            <a:off x="5876079" y="1755649"/>
            <a:ext cx="5394960" cy="401381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Мурашко Михаил Леонтьевич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image5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526" y="1768101"/>
            <a:ext cx="2916819" cy="4051138"/>
          </a:xfrm>
        </p:spPr>
      </p:pic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3981691" y="1620456"/>
            <a:ext cx="7755037" cy="494238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Михаил Леонтьевич Мурашко ‒ один из организаторов подпольной группы Мурашко-Махнова. Он организовал вывод советских военнопленных из фашистских лагерей к партизанам. Оказывал помощь партизанам перевязочными материалами и медикаментами, передавал сведения о расположении немецких складов, распространял инфекции в местах скопления фашистов. Защищал молодежь при отправке в Германию, выдавая справки об уменьшении возраста или физических недостатках. 7 сентября 1943 г. был арестован фашистами, в застенках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геста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подвергался жестоким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пыткам. 29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сентября 1943 г. был расстрелян.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43628"/>
          </a:xfrm>
        </p:spPr>
        <p:txBody>
          <a:bodyPr/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Величенко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Владимир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Михеевич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604"/>
            <a:ext cx="7766613" cy="4849793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Владимир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Михеевич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возглавил еще сохранившуюся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Боровлянскую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больницу Витебского района. Принимал участие в выводе к партизанам большой группы советских военнопленных, возглавляемых полковником П.Н. Тищенко. Через бывших работников больницы, ушедших в партизаны, передавал медикаменты народным мстителям. Партизанам стало известно о готовящемся фашистами уничтожении больницы, о чем они успели сообщить Владимиру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Михеевичу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Ему удалось выписать наиболее тяжелых больных, тем самым спасти их от гибели. А сам он в июле 1942 г. ушел к партизанам, откуда был переправлен в советский тыл.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866" name="Picture 2" descr="image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1165" y="1756419"/>
            <a:ext cx="3810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Штемпель Сергей Евсеевич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4340506" y="1365813"/>
            <a:ext cx="7535119" cy="5069711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Продолжал в больнице оказывать медицинскую помощь населению, а позднее, тайно, и партизанам из отряда знаменитого батьки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Миная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Филипповича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Шмырева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Сергей Евсеевич ушел к партизанам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Шмырева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где руководил партизанским госпиталем, а до прибытия из советского тыла военврача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Василия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Алексеевича Кузнецова фактически выполнял обязанности и начальника медицинской службы. В госпитале раненым и тяжело больным оказывали всю необходимую помощь и обеспечивали их транспортировку в советский тыл. В своем госпитале Сергею Евсеевичу довелось оперировать и своего раненого командира - М.Ф.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Шмырева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7890" name="Picture 2" descr="https://www.vsmu.by/images/stories/news/2020_05/75_years/soldiers_of_victory/image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86" y="1731124"/>
            <a:ext cx="3599727" cy="4652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Гренков Иосиф Устинович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1494" y="1689904"/>
            <a:ext cx="7095282" cy="4768769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 января 1942 г. возглавлял медицинскую службу отряда, а затем партизанской бригады им. Краснознаменного Ленинского комсомола. Им была проведена огромная работа по лечебному, эвакуационному санитарно- противоэпидемическому обеспечению партизан и мирного населения, непосредственно руководил работой партизанского госпиталя. По партизанским делам трижды (туда/ обратно) через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Суражские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ворота переходил линию фронта. Неоднократно с оружием в руках сражался с фашистами, в феврале 1943 г. был ранен.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8914" name="Picture 2" descr="image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545" y="1724626"/>
            <a:ext cx="3304797" cy="4566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Сестры Гвоздевы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аблица 2"/>
          <p:cNvSpPr>
            <a:spLocks noGrp="1"/>
          </p:cNvSpPr>
          <p:nvPr>
            <p:ph type="tbl" sz="quarter" idx="10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087" y="1811851"/>
            <a:ext cx="94912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Сёстры Гвоздевы установили связь с 1 Витебской партизанской бригадой и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Витебским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подпольем, оформились как самостоятельная подпольная группа. Им удавалось добывать медикаменты и перевязочный материал из немецкого лазарета и передавать их партизанам. Они также вели активную разведывательную работу, добывая ценную информацию о численности, дислокации, передвижении войск противника.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8745" y="507245"/>
            <a:ext cx="9143999" cy="119423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Мария Яковлевна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Слабинова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861" y="1724628"/>
            <a:ext cx="11100121" cy="483821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 июня 1941 года, сдав последний экзамен за 3 курс, приехала на каникулы в родную деревню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Пальминка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Городокского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района. А завтра началась война, и очень скоро фашисты пришли и на ее малую родину. Юная патриотка не могла смириться с «новым порядком». Ряд попыток связаться с партизанами был безуспешен, но в мае 1942 года ночью в дом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Слабиновых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пришла группа партизан. Среди них был и одноклассник Марии − Петр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Саланинко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Партизаны подробно расспросили где и как размещены немцы и полицаи, а спустя два дня немецкий гарнизон и полицейский отряд были уничтожены партизанами. А в июне 1942 г.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Слабинова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была уже в партизанском отряде, позднее реорганизованном в бригаду имени Краснознаменного Ленинского комсомола. Многое довелось перенести молодой медичке, в том числе и побег под пулями из колонны, конвоируемой фашистами, и участие в боях, и оказание помощи в неимоверно тяжелых условиях.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dison">
  <a:themeElements>
    <a:clrScheme name="TM45439525">
      <a:dk1>
        <a:srgbClr val="000000"/>
      </a:dk1>
      <a:lt1>
        <a:srgbClr val="FFFFFF"/>
      </a:lt1>
      <a:dk2>
        <a:srgbClr val="1F2C28"/>
      </a:dk2>
      <a:lt2>
        <a:srgbClr val="E7E6E6"/>
      </a:lt2>
      <a:accent1>
        <a:srgbClr val="A1D58B"/>
      </a:accent1>
      <a:accent2>
        <a:srgbClr val="5EC795"/>
      </a:accent2>
      <a:accent3>
        <a:srgbClr val="4DADCE"/>
      </a:accent3>
      <a:accent4>
        <a:srgbClr val="CCB756"/>
      </a:accent4>
      <a:accent5>
        <a:srgbClr val="E29B35"/>
      </a:accent5>
      <a:accent6>
        <a:srgbClr val="8DC0C0"/>
      </a:accent6>
      <a:hlink>
        <a:srgbClr val="0563C1"/>
      </a:hlink>
      <a:folHlink>
        <a:srgbClr val="954F72"/>
      </a:folHlink>
    </a:clrScheme>
    <a:fontScheme name="Custom 1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M45439525_Win32_SL_V10" id="{6D1E132C-EE58-410C-AA79-6634C21077D3}" vid="{B34F418C-A6AD-4EA0-82A8-449DB69F48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BD5B0D0-2713-4A58-8851-7057612DF0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DFC609-3144-4451-A09C-1FEABE97DD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94F803-78B0-4743-862C-5C0CA5965124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854</Words>
  <Application>Microsoft Office PowerPoint</Application>
  <PresentationFormat>Произвольный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Madison</vt:lpstr>
      <vt:lpstr>ВИТЕБСКОЕ МЕДИЦИНСКОЕ ПОДПОЛЬЕ</vt:lpstr>
      <vt:lpstr>Заслуженную славу снискали себе участники Витебского патриотического подполья</vt:lpstr>
      <vt:lpstr>Так, выпускница ВГМИ Ксения Сергеевна Околович использовала возможности туберкулёзного диспансера г. Витебска для организации подпольной группы для борьбы с врагом. А студентка 3 курса мединститута Мария Адамовна Журинская организовала группу сопротивления из 10 человек, активно действовавшую на хлебозаводе в г. Витебске с марта 1942 по ноябрь 1943 г. Погибла 8 ноября 1943 года в неравной схватке с оккупантами. Героически противостояла врагу подпольная группа Мурашко-Махнова. Кратко остановимся на отдельных судьбах героев. </vt:lpstr>
      <vt:lpstr>Мурашко Михаил Леонтьевич</vt:lpstr>
      <vt:lpstr>Величенко Владимир Михеевич</vt:lpstr>
      <vt:lpstr>Штемпель Сергей Евсеевич</vt:lpstr>
      <vt:lpstr>Гренков Иосиф Устинович</vt:lpstr>
      <vt:lpstr>Сестры Гвоздевы</vt:lpstr>
      <vt:lpstr>Мария Яковлевна Слабинова </vt:lpstr>
      <vt:lpstr>Тяпкина Любовь Тимофеевна</vt:lpstr>
      <vt:lpstr>История нашего университета хранит в памяти имена 243 своих сотрудников и студентов, принимавших непосредственное участие в боях против немецко-фашистских захватчиков. Многие сотрудники, студенты и выпускники не вернулись с полей сражений или погибли, борясь с врагом в подполье.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launch strategy</dc:title>
  <dc:creator>dazavr</dc:creator>
  <cp:lastModifiedBy>dazavr</cp:lastModifiedBy>
  <cp:revision>21</cp:revision>
  <dcterms:created xsi:type="dcterms:W3CDTF">2024-01-24T10:28:59Z</dcterms:created>
  <dcterms:modified xsi:type="dcterms:W3CDTF">2024-04-24T18:43:55Z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