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8288000" cy="10287000"/>
  <p:notesSz cx="6858000" cy="9144000"/>
  <p:embeddedFontLst>
    <p:embeddedFont>
      <p:font typeface="Raleway Bold" panose="020B0604020202020204" charset="-52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aleway" panose="020B0604020202020204" charset="-52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6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-37621"/>
            <a:ext cx="18288000" cy="1386932"/>
            <a:chOff x="0" y="0"/>
            <a:chExt cx="2831228" cy="5531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31228" cy="553153"/>
            </a:xfrm>
            <a:custGeom>
              <a:avLst/>
              <a:gdLst/>
              <a:ahLst/>
              <a:cxnLst/>
              <a:rect l="l" t="t" r="r" b="b"/>
              <a:pathLst>
                <a:path w="2831228" h="553153">
                  <a:moveTo>
                    <a:pt x="0" y="0"/>
                  </a:moveTo>
                  <a:lnTo>
                    <a:pt x="2831228" y="0"/>
                  </a:lnTo>
                  <a:lnTo>
                    <a:pt x="2831228" y="553153"/>
                  </a:lnTo>
                  <a:lnTo>
                    <a:pt x="0" y="553153"/>
                  </a:lnTo>
                  <a:close/>
                </a:path>
              </a:pathLst>
            </a:custGeom>
            <a:solidFill>
              <a:srgbClr val="272B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831228" cy="610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961408" y="1562100"/>
            <a:ext cx="3752101" cy="2087261"/>
          </a:xfrm>
          <a:custGeom>
            <a:avLst/>
            <a:gdLst/>
            <a:ahLst/>
            <a:cxnLst/>
            <a:rect l="l" t="t" r="r" b="b"/>
            <a:pathLst>
              <a:path w="3752101" h="2087261">
                <a:moveTo>
                  <a:pt x="0" y="0"/>
                </a:moveTo>
                <a:lnTo>
                  <a:pt x="3752100" y="0"/>
                </a:lnTo>
                <a:lnTo>
                  <a:pt x="3752100" y="2087261"/>
                </a:lnTo>
                <a:lnTo>
                  <a:pt x="0" y="208726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32952" y="1865157"/>
            <a:ext cx="12839794" cy="5943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68"/>
              </a:lnSpc>
            </a:pPr>
            <a:r>
              <a:rPr lang="en-US" sz="11263" dirty="0">
                <a:solidFill>
                  <a:srgbClr val="31356E"/>
                </a:solidFill>
                <a:latin typeface="Raleway Bold"/>
              </a:rPr>
              <a:t>МАРКИЯНОВ БОРИС</a:t>
            </a:r>
          </a:p>
          <a:p>
            <a:pPr algn="ctr">
              <a:lnSpc>
                <a:spcPts val="15768"/>
              </a:lnSpc>
              <a:spcBef>
                <a:spcPct val="0"/>
              </a:spcBef>
            </a:pPr>
            <a:r>
              <a:rPr lang="en-US" sz="11263" dirty="0">
                <a:solidFill>
                  <a:srgbClr val="31356E"/>
                </a:solidFill>
                <a:latin typeface="Raleway Bold"/>
              </a:rPr>
              <a:t>КИРИЛЛОВИЧ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306031" y="4209749"/>
            <a:ext cx="3374821" cy="2963257"/>
          </a:xfrm>
          <a:custGeom>
            <a:avLst/>
            <a:gdLst/>
            <a:ahLst/>
            <a:cxnLst/>
            <a:rect l="l" t="t" r="r" b="b"/>
            <a:pathLst>
              <a:path w="3374821" h="2963257">
                <a:moveTo>
                  <a:pt x="0" y="0"/>
                </a:moveTo>
                <a:lnTo>
                  <a:pt x="3374820" y="0"/>
                </a:lnTo>
                <a:lnTo>
                  <a:pt x="3374820" y="2963257"/>
                </a:lnTo>
                <a:lnTo>
                  <a:pt x="0" y="296325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134600" y="8025999"/>
            <a:ext cx="67818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3"/>
              </a:lnSpc>
            </a:pPr>
            <a:r>
              <a:rPr lang="ru-RU" sz="2974" dirty="0" smtClean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sz="2974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974" dirty="0" err="1" smtClean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тудентка</a:t>
            </a:r>
            <a:r>
              <a:rPr lang="en-US" sz="2974" dirty="0" smtClean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4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974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</a:t>
            </a:r>
            <a:r>
              <a:rPr lang="en-US" sz="2974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974" dirty="0" smtClean="0">
              <a:solidFill>
                <a:srgbClr val="272B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163"/>
              </a:lnSpc>
            </a:pPr>
            <a:r>
              <a:rPr lang="en-US" sz="2974" dirty="0" err="1" smtClean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лечебного</a:t>
            </a:r>
            <a:r>
              <a:rPr lang="en-US" sz="2974" dirty="0" smtClean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4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факультета</a:t>
            </a:r>
            <a:r>
              <a:rPr lang="en-US" sz="2974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4" dirty="0" err="1" smtClean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Столбицкая</a:t>
            </a:r>
            <a:r>
              <a:rPr lang="en-US" sz="2974" dirty="0" smtClean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 </a:t>
            </a:r>
            <a:endParaRPr lang="ru-RU" sz="2974" dirty="0" smtClean="0">
              <a:solidFill>
                <a:srgbClr val="272B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163"/>
              </a:lnSpc>
            </a:pPr>
            <a:r>
              <a:rPr lang="ru-RU" sz="2974" dirty="0" smtClean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к.ф.н. доцент</a:t>
            </a:r>
          </a:p>
          <a:p>
            <a:pPr>
              <a:lnSpc>
                <a:spcPts val="4163"/>
              </a:lnSpc>
            </a:pPr>
            <a:r>
              <a:rPr lang="ru-RU" sz="2974" dirty="0" err="1" smtClean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Тиханович</a:t>
            </a:r>
            <a:r>
              <a:rPr lang="ru-RU" sz="2974" dirty="0" smtClean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Н.У.</a:t>
            </a:r>
            <a:endParaRPr lang="en-US" sz="2974" dirty="0">
              <a:solidFill>
                <a:srgbClr val="272B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-2" y="10886"/>
            <a:ext cx="18288000" cy="1262052"/>
            <a:chOff x="0" y="0"/>
            <a:chExt cx="2831228" cy="55315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31228" cy="553153"/>
            </a:xfrm>
            <a:custGeom>
              <a:avLst/>
              <a:gdLst/>
              <a:ahLst/>
              <a:cxnLst/>
              <a:rect l="l" t="t" r="r" b="b"/>
              <a:pathLst>
                <a:path w="2831228" h="553153">
                  <a:moveTo>
                    <a:pt x="0" y="0"/>
                  </a:moveTo>
                  <a:lnTo>
                    <a:pt x="2831228" y="0"/>
                  </a:lnTo>
                  <a:lnTo>
                    <a:pt x="2831228" y="553153"/>
                  </a:lnTo>
                  <a:lnTo>
                    <a:pt x="0" y="553153"/>
                  </a:lnTo>
                  <a:close/>
                </a:path>
              </a:pathLst>
            </a:custGeom>
            <a:solidFill>
              <a:srgbClr val="272B6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2831228" cy="610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7" name="TextBox 9"/>
          <p:cNvSpPr txBox="1"/>
          <p:nvPr/>
        </p:nvSpPr>
        <p:spPr>
          <a:xfrm>
            <a:off x="2590800" y="3771900"/>
            <a:ext cx="12839794" cy="6078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68"/>
              </a:lnSpc>
            </a:pPr>
            <a:r>
              <a:rPr lang="en-US" sz="11263" dirty="0" smtClean="0">
                <a:solidFill>
                  <a:srgbClr val="31356E"/>
                </a:solidFill>
                <a:latin typeface="Raleway Bold"/>
              </a:rPr>
              <a:t>С</a:t>
            </a:r>
            <a:r>
              <a:rPr lang="ru-RU" sz="11263" dirty="0" err="1" smtClean="0">
                <a:solidFill>
                  <a:srgbClr val="31356E"/>
                </a:solidFill>
                <a:latin typeface="Raleway Bold"/>
              </a:rPr>
              <a:t>пасибо</a:t>
            </a:r>
            <a:r>
              <a:rPr lang="ru-RU" sz="11263" dirty="0" smtClean="0">
                <a:solidFill>
                  <a:srgbClr val="31356E"/>
                </a:solidFill>
                <a:latin typeface="Raleway Bold"/>
              </a:rPr>
              <a:t> за</a:t>
            </a:r>
          </a:p>
          <a:p>
            <a:pPr algn="ctr">
              <a:lnSpc>
                <a:spcPts val="15768"/>
              </a:lnSpc>
            </a:pPr>
            <a:r>
              <a:rPr lang="ru-RU" sz="11263" dirty="0">
                <a:solidFill>
                  <a:srgbClr val="31356E"/>
                </a:solidFill>
                <a:latin typeface="Raleway Bold"/>
              </a:rPr>
              <a:t>в</a:t>
            </a:r>
            <a:r>
              <a:rPr lang="ru-RU" sz="11263" dirty="0" smtClean="0">
                <a:solidFill>
                  <a:srgbClr val="31356E"/>
                </a:solidFill>
                <a:latin typeface="Raleway Bold"/>
              </a:rPr>
              <a:t>нимание!</a:t>
            </a:r>
            <a:endParaRPr lang="en-US" sz="11263" dirty="0">
              <a:solidFill>
                <a:srgbClr val="31356E"/>
              </a:solidFill>
              <a:latin typeface="Raleway Bold"/>
            </a:endParaRPr>
          </a:p>
          <a:p>
            <a:pPr algn="ctr">
              <a:lnSpc>
                <a:spcPts val="15768"/>
              </a:lnSpc>
              <a:spcBef>
                <a:spcPct val="0"/>
              </a:spcBef>
            </a:pPr>
            <a:endParaRPr lang="en-US" sz="11263" dirty="0">
              <a:solidFill>
                <a:srgbClr val="31356E"/>
              </a:solidFill>
              <a:latin typeface="Raleway Bold"/>
            </a:endParaRPr>
          </a:p>
        </p:txBody>
      </p:sp>
    </p:spTree>
    <p:extLst>
      <p:ext uri="{BB962C8B-B14F-4D97-AF65-F5344CB8AC3E}">
        <p14:creationId xmlns:p14="http://schemas.microsoft.com/office/powerpoint/2010/main" val="118437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93444" cy="1333500"/>
            <a:chOff x="0" y="0"/>
            <a:chExt cx="2831228" cy="5531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1228" cy="553153"/>
            </a:xfrm>
            <a:custGeom>
              <a:avLst/>
              <a:gdLst/>
              <a:ahLst/>
              <a:cxnLst/>
              <a:rect l="l" t="t" r="r" b="b"/>
              <a:pathLst>
                <a:path w="2831228" h="553153">
                  <a:moveTo>
                    <a:pt x="0" y="0"/>
                  </a:moveTo>
                  <a:lnTo>
                    <a:pt x="2831228" y="0"/>
                  </a:lnTo>
                  <a:lnTo>
                    <a:pt x="2831228" y="553153"/>
                  </a:lnTo>
                  <a:lnTo>
                    <a:pt x="0" y="553153"/>
                  </a:lnTo>
                  <a:close/>
                </a:path>
              </a:pathLst>
            </a:custGeom>
            <a:solidFill>
              <a:srgbClr val="272B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831228" cy="610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10886" y="2476500"/>
            <a:ext cx="9767659" cy="5995795"/>
          </a:xfrm>
          <a:custGeom>
            <a:avLst/>
            <a:gdLst/>
            <a:ahLst/>
            <a:cxnLst/>
            <a:rect l="l" t="t" r="r" b="b"/>
            <a:pathLst>
              <a:path w="9767659" h="5995795">
                <a:moveTo>
                  <a:pt x="0" y="0"/>
                </a:moveTo>
                <a:lnTo>
                  <a:pt x="9767658" y="0"/>
                </a:lnTo>
                <a:lnTo>
                  <a:pt x="9767658" y="5995794"/>
                </a:lnTo>
                <a:lnTo>
                  <a:pt x="0" y="599579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829800" y="2095500"/>
            <a:ext cx="8305800" cy="9694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531813" algn="just">
              <a:lnSpc>
                <a:spcPts val="4186"/>
              </a:lnSpc>
            </a:pPr>
            <a:r>
              <a:rPr lang="en-US" sz="2990" dirty="0">
                <a:solidFill>
                  <a:srgbClr val="272B64"/>
                </a:solidFill>
                <a:latin typeface="Raleway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ВГМУ в 1934 г. в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образована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социально-экономических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изучали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философию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политическую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экономию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Послевоенная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1946 г.,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эвакуации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тыл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возобновлена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г.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Витебске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получила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официальное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марксизма-ленинизма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начале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1960-х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реформирование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обществоведческих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1961-1962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создаются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самостоятельные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КПСС,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философии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99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политической</a:t>
            </a:r>
            <a:r>
              <a:rPr lang="en-US" sz="299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0" dirty="0" err="1" smtClean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экономии</a:t>
            </a:r>
            <a:r>
              <a:rPr lang="en-US" sz="2990" dirty="0" smtClean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90" dirty="0">
              <a:solidFill>
                <a:srgbClr val="272B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186"/>
              </a:lnSpc>
            </a:pPr>
            <a:endParaRPr lang="en-US" sz="2990" dirty="0">
              <a:solidFill>
                <a:srgbClr val="272B64"/>
              </a:solidFill>
              <a:latin typeface="Raleway"/>
            </a:endParaRPr>
          </a:p>
          <a:p>
            <a:pPr>
              <a:lnSpc>
                <a:spcPts val="4186"/>
              </a:lnSpc>
            </a:pPr>
            <a:endParaRPr lang="en-US" sz="2990" dirty="0">
              <a:solidFill>
                <a:srgbClr val="272B64"/>
              </a:solidFill>
              <a:latin typeface="Raleway"/>
            </a:endParaRPr>
          </a:p>
          <a:p>
            <a:pPr>
              <a:lnSpc>
                <a:spcPts val="4186"/>
              </a:lnSpc>
              <a:spcBef>
                <a:spcPct val="0"/>
              </a:spcBef>
            </a:pPr>
            <a:endParaRPr lang="en-US" sz="2990" dirty="0">
              <a:solidFill>
                <a:srgbClr val="272B64"/>
              </a:solidFill>
              <a:latin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772" y="-27214"/>
            <a:ext cx="18298886" cy="1087645"/>
            <a:chOff x="0" y="0"/>
            <a:chExt cx="2682261" cy="2864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82261" cy="286458"/>
            </a:xfrm>
            <a:custGeom>
              <a:avLst/>
              <a:gdLst/>
              <a:ahLst/>
              <a:cxnLst/>
              <a:rect l="l" t="t" r="r" b="b"/>
              <a:pathLst>
                <a:path w="2682261" h="286458">
                  <a:moveTo>
                    <a:pt x="0" y="0"/>
                  </a:moveTo>
                  <a:lnTo>
                    <a:pt x="2682261" y="0"/>
                  </a:lnTo>
                  <a:lnTo>
                    <a:pt x="2682261" y="286458"/>
                  </a:lnTo>
                  <a:lnTo>
                    <a:pt x="0" y="286458"/>
                  </a:lnTo>
                  <a:close/>
                </a:path>
              </a:pathLst>
            </a:custGeom>
            <a:solidFill>
              <a:srgbClr val="272B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82261" cy="334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506200" y="1293192"/>
            <a:ext cx="6168426" cy="8775263"/>
            <a:chOff x="0" y="0"/>
            <a:chExt cx="8224568" cy="1170035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/>
            <a:srcRect l="3059" r="3059"/>
            <a:stretch>
              <a:fillRect/>
            </a:stretch>
          </p:blipFill>
          <p:spPr>
            <a:xfrm>
              <a:off x="0" y="0"/>
              <a:ext cx="8224568" cy="11700351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457200" y="84990"/>
            <a:ext cx="12457813" cy="869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88"/>
              </a:lnSpc>
              <a:spcBef>
                <a:spcPct val="0"/>
              </a:spcBef>
            </a:pPr>
            <a:r>
              <a:rPr lang="en-US" sz="5134" dirty="0">
                <a:solidFill>
                  <a:schemeClr val="bg1"/>
                </a:solidFill>
                <a:latin typeface="Raleway Bold"/>
              </a:rPr>
              <a:t>БОРИС КИРИЛЛОВИЧ МАРКИЯНОВ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7200" y="1562100"/>
            <a:ext cx="10534544" cy="7194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542925" algn="just">
              <a:lnSpc>
                <a:spcPts val="5132"/>
              </a:lnSpc>
            </a:pP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1920 г. в д.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Клётчино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Шумилинского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Ульского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Витебской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5" dirty="0" err="1" smtClean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en-US" sz="3665" dirty="0" smtClean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65" dirty="0" smtClean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5" dirty="0" err="1" smtClean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Войну</a:t>
            </a:r>
            <a:r>
              <a:rPr lang="en-US" sz="3665" dirty="0" smtClean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встретил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студентом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4-го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исторического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факультета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Тульского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пединститута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однокурсниками-комсомольцами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добровольцем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ушёл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ts val="5132"/>
              </a:lnSpc>
            </a:pP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боевые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заслуги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Кириллович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Маркиянов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награждён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орденами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Красного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Звезды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боевых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5" dirty="0" err="1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медалей</a:t>
            </a:r>
            <a:r>
              <a:rPr lang="en-US" sz="3665" dirty="0">
                <a:solidFill>
                  <a:srgbClr val="0038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ts val="5132"/>
              </a:lnSpc>
            </a:pPr>
            <a:endParaRPr lang="en-US" sz="3665" dirty="0">
              <a:solidFill>
                <a:srgbClr val="00384D"/>
              </a:solidFill>
              <a:latin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181100"/>
            <a:chOff x="0" y="0"/>
            <a:chExt cx="2383498" cy="5531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83498" cy="553153"/>
            </a:xfrm>
            <a:custGeom>
              <a:avLst/>
              <a:gdLst/>
              <a:ahLst/>
              <a:cxnLst/>
              <a:rect l="l" t="t" r="r" b="b"/>
              <a:pathLst>
                <a:path w="2383498" h="553153">
                  <a:moveTo>
                    <a:pt x="0" y="0"/>
                  </a:moveTo>
                  <a:lnTo>
                    <a:pt x="2383498" y="0"/>
                  </a:lnTo>
                  <a:lnTo>
                    <a:pt x="2383498" y="553153"/>
                  </a:lnTo>
                  <a:lnTo>
                    <a:pt x="0" y="553153"/>
                  </a:lnTo>
                  <a:close/>
                </a:path>
              </a:pathLst>
            </a:custGeom>
            <a:solidFill>
              <a:srgbClr val="272B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383498" cy="610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839200" y="1714500"/>
            <a:ext cx="9052142" cy="6809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531813" algn="just">
              <a:lnSpc>
                <a:spcPts val="5910"/>
              </a:lnSpc>
              <a:spcBef>
                <a:spcPct val="0"/>
              </a:spcBef>
            </a:pP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Витебском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мединституте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1954 г. В 1959 г.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Кириллович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защищает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кандидатскую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докторскую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(1973 г.)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диссертации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Публикует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монографии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доцента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с 1974 г. –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профессора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1962 г. –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кафедрой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КПСС и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политэкономии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с 1974 г. -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кафедрой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философии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научного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коммунизма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714500"/>
            <a:ext cx="8458200" cy="69342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" y="2247900"/>
            <a:ext cx="8763000" cy="6259328"/>
            <a:chOff x="0" y="0"/>
            <a:chExt cx="11508754" cy="834577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 t="1655" b="1655"/>
            <a:stretch>
              <a:fillRect/>
            </a:stretch>
          </p:blipFill>
          <p:spPr>
            <a:xfrm>
              <a:off x="0" y="0"/>
              <a:ext cx="11508754" cy="8345771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0"/>
            <a:ext cx="18288000" cy="1396096"/>
            <a:chOff x="0" y="0"/>
            <a:chExt cx="5934567" cy="55315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34567" cy="553153"/>
            </a:xfrm>
            <a:custGeom>
              <a:avLst/>
              <a:gdLst/>
              <a:ahLst/>
              <a:cxnLst/>
              <a:rect l="l" t="t" r="r" b="b"/>
              <a:pathLst>
                <a:path w="5934567" h="553153">
                  <a:moveTo>
                    <a:pt x="0" y="0"/>
                  </a:moveTo>
                  <a:lnTo>
                    <a:pt x="5934567" y="0"/>
                  </a:lnTo>
                  <a:lnTo>
                    <a:pt x="5934567" y="553153"/>
                  </a:lnTo>
                  <a:lnTo>
                    <a:pt x="0" y="553153"/>
                  </a:lnTo>
                  <a:close/>
                </a:path>
              </a:pathLst>
            </a:custGeom>
            <a:solidFill>
              <a:srgbClr val="272B6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5934567" cy="610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144000" y="2247900"/>
            <a:ext cx="8915399" cy="7694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531813" algn="just">
              <a:lnSpc>
                <a:spcPts val="4300"/>
              </a:lnSpc>
            </a:pP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Мечтал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воспоминания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подпольщиках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партизанах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Витебщины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А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ему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чём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диверсионную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Обольского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подполья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связях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Юные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мстители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о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переходе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фронта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1942 г. и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установлении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связей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Витебским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областным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подпольным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комитетом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ВКП(б) и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последующей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базы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перевалочных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экспедированию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распространению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пропагандистской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Лепельско-Ушачской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партизанской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зоне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районах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Западной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Белоруссии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2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Прибалтики</a:t>
            </a:r>
            <a:r>
              <a:rPr lang="en-US" sz="32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ts val="4059"/>
              </a:lnSpc>
              <a:spcBef>
                <a:spcPct val="0"/>
              </a:spcBef>
            </a:pPr>
            <a:endParaRPr lang="en-US" sz="2899" dirty="0">
              <a:solidFill>
                <a:srgbClr val="272B64"/>
              </a:solidFill>
              <a:latin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29" y="0"/>
            <a:ext cx="18284371" cy="1104900"/>
            <a:chOff x="0" y="0"/>
            <a:chExt cx="5535036" cy="5531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35036" cy="553153"/>
            </a:xfrm>
            <a:custGeom>
              <a:avLst/>
              <a:gdLst/>
              <a:ahLst/>
              <a:cxnLst/>
              <a:rect l="l" t="t" r="r" b="b"/>
              <a:pathLst>
                <a:path w="5535036" h="553153">
                  <a:moveTo>
                    <a:pt x="0" y="0"/>
                  </a:moveTo>
                  <a:lnTo>
                    <a:pt x="5535036" y="0"/>
                  </a:lnTo>
                  <a:lnTo>
                    <a:pt x="5535036" y="553153"/>
                  </a:lnTo>
                  <a:lnTo>
                    <a:pt x="0" y="553153"/>
                  </a:lnTo>
                  <a:close/>
                </a:path>
              </a:pathLst>
            </a:custGeom>
            <a:solidFill>
              <a:srgbClr val="272B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535036" cy="610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28600" y="1301202"/>
            <a:ext cx="8020772" cy="8043302"/>
          </a:xfrm>
          <a:custGeom>
            <a:avLst/>
            <a:gdLst/>
            <a:ahLst/>
            <a:cxnLst/>
            <a:rect l="l" t="t" r="r" b="b"/>
            <a:pathLst>
              <a:path w="8020772" h="8043302">
                <a:moveTo>
                  <a:pt x="0" y="0"/>
                </a:moveTo>
                <a:lnTo>
                  <a:pt x="8020772" y="0"/>
                </a:lnTo>
                <a:lnTo>
                  <a:pt x="8020772" y="8043302"/>
                </a:lnTo>
                <a:lnTo>
                  <a:pt x="0" y="804330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effectLst>
            <a:softEdge rad="63500"/>
          </a:effectLst>
        </p:spPr>
      </p:sp>
      <p:sp>
        <p:nvSpPr>
          <p:cNvPr id="6" name="TextBox 6"/>
          <p:cNvSpPr txBox="1"/>
          <p:nvPr/>
        </p:nvSpPr>
        <p:spPr>
          <a:xfrm>
            <a:off x="8417431" y="1299388"/>
            <a:ext cx="9870569" cy="880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indent="531813" algn="just">
              <a:lnSpc>
                <a:spcPts val="4561"/>
              </a:lnSpc>
            </a:pP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знают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Бориса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Маркиянова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Оболи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прошли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местной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учился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войной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секретарём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комсомольской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Начинал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Маркиянов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подпольную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партизаном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Павлом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Рыхленко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ходил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деревням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рассказывая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правду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оккупированному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населению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положении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фронте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нёс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людям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правды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познакомился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Евфросиньей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Зеньковой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участница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белорусская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подпольщица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секретарь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Обольской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подпольной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комсомольской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Юные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мстители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Союза</a:t>
            </a:r>
            <a:r>
              <a:rPr lang="en-US" sz="3258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(1.07.1958)).</a:t>
            </a:r>
          </a:p>
          <a:p>
            <a:pPr>
              <a:lnSpc>
                <a:spcPts val="4561"/>
              </a:lnSpc>
            </a:pPr>
            <a:endParaRPr lang="en-US" sz="3258" dirty="0">
              <a:solidFill>
                <a:srgbClr val="272B64"/>
              </a:solidFill>
              <a:latin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1" y="0"/>
            <a:ext cx="18280505" cy="1393026"/>
            <a:chOff x="0" y="0"/>
            <a:chExt cx="5925276" cy="5531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925276" cy="553153"/>
            </a:xfrm>
            <a:custGeom>
              <a:avLst/>
              <a:gdLst/>
              <a:ahLst/>
              <a:cxnLst/>
              <a:rect l="l" t="t" r="r" b="b"/>
              <a:pathLst>
                <a:path w="5925276" h="553153">
                  <a:moveTo>
                    <a:pt x="0" y="0"/>
                  </a:moveTo>
                  <a:lnTo>
                    <a:pt x="5925276" y="0"/>
                  </a:lnTo>
                  <a:lnTo>
                    <a:pt x="5925276" y="553153"/>
                  </a:lnTo>
                  <a:lnTo>
                    <a:pt x="0" y="553153"/>
                  </a:lnTo>
                  <a:close/>
                </a:path>
              </a:pathLst>
            </a:custGeom>
            <a:solidFill>
              <a:srgbClr val="272B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925276" cy="610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57200" y="2104617"/>
            <a:ext cx="9977222" cy="7335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531813" algn="just">
              <a:lnSpc>
                <a:spcPts val="5207"/>
              </a:lnSpc>
            </a:pP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конца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1941 г.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диверсионно-партизанской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Витебщине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ВКП(б) с 1943 г.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Бориса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9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Кирилловича</a:t>
            </a:r>
            <a:r>
              <a:rPr lang="en-US" sz="3719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партию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Сиротинский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подпольный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райком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вскоре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назначается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комиссаром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партизанского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отряда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Ворошилова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бригады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Ленина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этой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Б.К.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Маркиянов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находился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соединения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частями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Армии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71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июне</a:t>
            </a:r>
            <a:r>
              <a:rPr lang="en-US" sz="371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1944 г. </a:t>
            </a:r>
          </a:p>
          <a:p>
            <a:pPr>
              <a:lnSpc>
                <a:spcPts val="5207"/>
              </a:lnSpc>
            </a:pPr>
            <a:endParaRPr lang="en-US" sz="3719" dirty="0">
              <a:solidFill>
                <a:srgbClr val="272B64"/>
              </a:solidFill>
              <a:latin typeface="Raleway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82400" y="2104617"/>
            <a:ext cx="6106163" cy="683082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23884" y="1"/>
            <a:ext cx="18311884" cy="1181099"/>
            <a:chOff x="0" y="0"/>
            <a:chExt cx="3256735" cy="8832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56735" cy="883240"/>
            </a:xfrm>
            <a:custGeom>
              <a:avLst/>
              <a:gdLst/>
              <a:ahLst/>
              <a:cxnLst/>
              <a:rect l="l" t="t" r="r" b="b"/>
              <a:pathLst>
                <a:path w="3256735" h="883240">
                  <a:moveTo>
                    <a:pt x="0" y="0"/>
                  </a:moveTo>
                  <a:lnTo>
                    <a:pt x="3256735" y="0"/>
                  </a:lnTo>
                  <a:lnTo>
                    <a:pt x="3256735" y="883240"/>
                  </a:lnTo>
                  <a:lnTo>
                    <a:pt x="0" y="883240"/>
                  </a:lnTo>
                  <a:close/>
                </a:path>
              </a:pathLst>
            </a:custGeom>
            <a:solidFill>
              <a:srgbClr val="272B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3256735" cy="940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2400" y="1714500"/>
            <a:ext cx="9372600" cy="7619999"/>
          </a:xfrm>
          <a:custGeom>
            <a:avLst/>
            <a:gdLst/>
            <a:ahLst/>
            <a:cxnLst/>
            <a:rect l="l" t="t" r="r" b="b"/>
            <a:pathLst>
              <a:path w="9695583" h="6463722">
                <a:moveTo>
                  <a:pt x="0" y="0"/>
                </a:moveTo>
                <a:lnTo>
                  <a:pt x="9695583" y="0"/>
                </a:lnTo>
                <a:lnTo>
                  <a:pt x="9695583" y="6463723"/>
                </a:lnTo>
                <a:lnTo>
                  <a:pt x="0" y="646372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058400" y="1714500"/>
            <a:ext cx="7647769" cy="8771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542925" algn="just">
              <a:lnSpc>
                <a:spcPts val="5700"/>
              </a:lnSpc>
              <a:spcBef>
                <a:spcPct val="0"/>
              </a:spcBef>
            </a:pPr>
            <a:r>
              <a:rPr lang="en-US" sz="4072" dirty="0">
                <a:solidFill>
                  <a:srgbClr val="272B64"/>
                </a:solidFill>
                <a:latin typeface="Raleway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Прошли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десятилетия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подвиг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Бориса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Кирилловича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многих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достойный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глубокого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уважения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жизненных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судеб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достойный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подражания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живых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оставить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поколений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увиденное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недописанное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самими</a:t>
            </a:r>
            <a:r>
              <a:rPr lang="en-US" sz="3600" dirty="0">
                <a:solidFill>
                  <a:srgbClr val="272B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>
              <a:lnSpc>
                <a:spcPts val="5700"/>
              </a:lnSpc>
              <a:spcBef>
                <a:spcPct val="0"/>
              </a:spcBef>
            </a:pPr>
            <a:endParaRPr lang="en-US" sz="4072" dirty="0">
              <a:solidFill>
                <a:srgbClr val="272B64"/>
              </a:solidFill>
              <a:latin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-2" y="10886"/>
            <a:ext cx="18288000" cy="1262052"/>
            <a:chOff x="0" y="0"/>
            <a:chExt cx="2831228" cy="55315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31228" cy="553153"/>
            </a:xfrm>
            <a:custGeom>
              <a:avLst/>
              <a:gdLst/>
              <a:ahLst/>
              <a:cxnLst/>
              <a:rect l="l" t="t" r="r" b="b"/>
              <a:pathLst>
                <a:path w="2831228" h="553153">
                  <a:moveTo>
                    <a:pt x="0" y="0"/>
                  </a:moveTo>
                  <a:lnTo>
                    <a:pt x="2831228" y="0"/>
                  </a:lnTo>
                  <a:lnTo>
                    <a:pt x="2831228" y="553153"/>
                  </a:lnTo>
                  <a:lnTo>
                    <a:pt x="0" y="553153"/>
                  </a:lnTo>
                  <a:close/>
                </a:path>
              </a:pathLst>
            </a:custGeom>
            <a:solidFill>
              <a:srgbClr val="272B6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2831228" cy="610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428" y="3957785"/>
            <a:ext cx="2857143" cy="23714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3045" y="1714500"/>
            <a:ext cx="11021907" cy="7999771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549</Words>
  <Application>Microsoft Office PowerPoint</Application>
  <PresentationFormat>Произвольный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Raleway Bold</vt:lpstr>
      <vt:lpstr>Calibri</vt:lpstr>
      <vt:lpstr>Arial</vt:lpstr>
      <vt:lpstr>Times New Roman</vt:lpstr>
      <vt:lpstr>Raleway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Professional Business Presentation</dc:title>
  <cp:lastModifiedBy>Пользователь Windows</cp:lastModifiedBy>
  <cp:revision>15</cp:revision>
  <dcterms:created xsi:type="dcterms:W3CDTF">2006-08-16T00:00:00Z</dcterms:created>
  <dcterms:modified xsi:type="dcterms:W3CDTF">2024-04-24T18:45:39Z</dcterms:modified>
  <dc:identifier>DAGDB6n5JS8</dc:identifier>
</cp:coreProperties>
</file>