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>
      <p:cViewPr varScale="1">
        <p:scale>
          <a:sx n="82" d="100"/>
          <a:sy n="82" d="100"/>
        </p:scale>
        <p:origin x="-1507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881B01D-6EC2-43E8-B4D0-3591E99C3CE0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FBDD-38E6-4599-AE5F-302205055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B01D-6EC2-43E8-B4D0-3591E99C3CE0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FBDD-38E6-4599-AE5F-302205055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B01D-6EC2-43E8-B4D0-3591E99C3CE0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FBDD-38E6-4599-AE5F-302205055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B01D-6EC2-43E8-B4D0-3591E99C3CE0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FBDD-38E6-4599-AE5F-3022050551EE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B01D-6EC2-43E8-B4D0-3591E99C3CE0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FBDD-38E6-4599-AE5F-3022050551E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B01D-6EC2-43E8-B4D0-3591E99C3CE0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FBDD-38E6-4599-AE5F-3022050551E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B01D-6EC2-43E8-B4D0-3591E99C3CE0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FBDD-38E6-4599-AE5F-302205055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B01D-6EC2-43E8-B4D0-3591E99C3CE0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FBDD-38E6-4599-AE5F-3022050551E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B01D-6EC2-43E8-B4D0-3591E99C3CE0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FBDD-38E6-4599-AE5F-302205055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B01D-6EC2-43E8-B4D0-3591E99C3CE0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FBDD-38E6-4599-AE5F-3022050551E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B01D-6EC2-43E8-B4D0-3591E99C3CE0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FBDD-38E6-4599-AE5F-302205055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881B01D-6EC2-43E8-B4D0-3591E99C3CE0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9BBFBDD-38E6-4599-AE5F-3022050551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7488832" cy="165618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ОНИ ОСВОБОЖДАЛИ ВИТЕБСК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3429000"/>
            <a:ext cx="4464496" cy="1872208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/>
              <a:t>Савельева В.С.</a:t>
            </a:r>
          </a:p>
          <a:p>
            <a:r>
              <a:rPr lang="ru-RU" sz="6400" dirty="0"/>
              <a:t>Научный руководитель: к.филос.н., доцент Кулик С.П.</a:t>
            </a:r>
          </a:p>
          <a:p>
            <a:r>
              <a:rPr lang="ru-RU" sz="6400" dirty="0" smtClean="0"/>
              <a:t>Витебский </a:t>
            </a:r>
            <a:r>
              <a:rPr lang="ru-RU" sz="6400" dirty="0"/>
              <a:t>государственный медицинский университет, г. Витебск</a:t>
            </a:r>
          </a:p>
          <a:p>
            <a:r>
              <a:rPr lang="ru-RU" sz="64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306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38400"/>
            <a:ext cx="6120680" cy="3150840"/>
          </a:xfrm>
        </p:spPr>
      </p:pic>
    </p:spTree>
    <p:extLst>
      <p:ext uri="{BB962C8B-B14F-4D97-AF65-F5344CB8AC3E}">
        <p14:creationId xmlns:p14="http://schemas.microsoft.com/office/powerpoint/2010/main" val="227010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052736"/>
            <a:ext cx="6656784" cy="1512168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Все </a:t>
            </a:r>
            <a:r>
              <a:rPr lang="ru-RU" sz="1600" b="1" dirty="0"/>
              <a:t>дальше отодвигаются от нас годы войны, но не уменьшается наша благодарность спасителям Отчизны.</a:t>
            </a:r>
            <a:r>
              <a:rPr lang="ru-RU" sz="1600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429000"/>
            <a:ext cx="7056784" cy="2016224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В </a:t>
            </a:r>
            <a:r>
              <a:rPr lang="ru-RU" sz="1600" b="1" dirty="0"/>
              <a:t>книге «Память» (2002, издательство «Белорусская энциклопедия»), содержащей историко-документальную хронику, посвященную Витебску, раскрывается история борьбы жителей Витебска с немецко-фашистскими захватчиками в партизанских отрядах и патриотическом подполье, в рядах Красной Армии.</a:t>
            </a:r>
            <a:r>
              <a:rPr lang="ru-R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180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4320480" cy="4608512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/>
              <a:t>Митрошенко </a:t>
            </a:r>
            <a:r>
              <a:rPr lang="ru-RU" sz="1400" b="1" dirty="0" smtClean="0"/>
              <a:t>Александр Яковлевич</a:t>
            </a:r>
            <a:br>
              <a:rPr lang="ru-RU" sz="1400" b="1" dirty="0" smtClean="0"/>
            </a:br>
            <a:r>
              <a:rPr lang="ru-RU" sz="1000" b="1" dirty="0" smtClean="0"/>
              <a:t> </a:t>
            </a:r>
            <a:br>
              <a:rPr lang="ru-RU" sz="1000" b="1" dirty="0" smtClean="0"/>
            </a:b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12.08.1897 г. в селе Дедино Себежского уезда Витебской губернии. Выпускник Харьковского медицинского института (1923). В довоенное время работал врачом-ординатором хирургического отделения в Витебской больнице им. Калинина и преподавал анатомию и физиологию в Витебском медицинском техникуме.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С 1932 года до начала войны заведовал хирургическим отделением в больнице им. Калинина и одновременно, с 1934 года, работал ассистентом на кафедре общей хирургии в Витебском м</a:t>
            </a:r>
            <a:r>
              <a:rPr lang="ru-RU" sz="1050" b="1" dirty="0"/>
              <a:t>едицинском </a:t>
            </a:r>
            <a:r>
              <a:rPr lang="ru-RU" sz="1050" b="1" dirty="0" smtClean="0"/>
              <a:t>институте. </a:t>
            </a:r>
            <a:r>
              <a:rPr lang="ru-RU" sz="1050" b="1" dirty="0"/>
              <a:t>Награжден </a:t>
            </a:r>
            <a:r>
              <a:rPr lang="ru-RU" sz="1050" b="1" dirty="0" err="1" smtClean="0"/>
              <a:t>орденани</a:t>
            </a:r>
            <a:r>
              <a:rPr lang="ru-RU" sz="1050" b="1" dirty="0" smtClean="0"/>
              <a:t> </a:t>
            </a:r>
            <a:r>
              <a:rPr lang="ru-RU" sz="1050" b="1" dirty="0"/>
              <a:t>Красной Звезды, Отечественной войны II степени, медалями «За оборону Москвы», «За победу над Германией</a:t>
            </a:r>
            <a:r>
              <a:rPr lang="ru-RU" sz="1050" b="1" dirty="0" smtClean="0"/>
              <a:t>», «За боевые </a:t>
            </a:r>
            <a:r>
              <a:rPr lang="ru-RU" sz="1050" b="1" dirty="0"/>
              <a:t>заслуги».</a:t>
            </a:r>
            <a:r>
              <a:rPr lang="ru-RU" sz="1050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71291"/>
            <a:ext cx="2376264" cy="3089145"/>
          </a:xfrm>
        </p:spPr>
      </p:pic>
    </p:spTree>
    <p:extLst>
      <p:ext uri="{BB962C8B-B14F-4D97-AF65-F5344CB8AC3E}">
        <p14:creationId xmlns:p14="http://schemas.microsoft.com/office/powerpoint/2010/main" val="95049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4032448" cy="4392488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/>
              <a:t>Сипаров Иосиф </a:t>
            </a:r>
            <a:r>
              <a:rPr lang="ru-RU" sz="1400" b="1" dirty="0" smtClean="0"/>
              <a:t>Никитич</a:t>
            </a:r>
            <a:r>
              <a:rPr lang="ru-RU" sz="800" b="1" dirty="0" smtClean="0"/>
              <a:t/>
            </a:r>
            <a:br>
              <a:rPr lang="ru-RU" sz="800" b="1" dirty="0" smtClean="0"/>
            </a:br>
            <a:r>
              <a:rPr lang="ru-RU" sz="800" b="1" dirty="0" smtClean="0"/>
              <a:t> </a:t>
            </a:r>
            <a:br>
              <a:rPr lang="ru-RU" sz="800" b="1" dirty="0" smtClean="0"/>
            </a:br>
            <a:r>
              <a:rPr lang="ru-RU" sz="800" b="1" dirty="0"/>
              <a:t> </a:t>
            </a:r>
            <a:r>
              <a:rPr lang="ru-RU" sz="800" b="1" dirty="0" smtClean="0"/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1924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рождения. В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июне 1943 г. вступил добровольцем и по 14 июля 1944 г. воевал рядовым, связным, затем разведчиком в партизанском отряде «Смерть врагам» бригады «Алексея» (А.Ф. Данукалова) в Витебской области. Освобождал Витебск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Награжден тремя медалями «За отвагу», медалями «За Одер, Ниссу и Балтику», «За победу над Германией в Великой Отечественной войне 1941-1945 гг.», «За боевые заслуги»; медалью «50 лет Вооруженных Сил СССР»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556792"/>
            <a:ext cx="2382472" cy="3722613"/>
          </a:xfrm>
        </p:spPr>
      </p:pic>
    </p:spTree>
    <p:extLst>
      <p:ext uri="{BB962C8B-B14F-4D97-AF65-F5344CB8AC3E}">
        <p14:creationId xmlns:p14="http://schemas.microsoft.com/office/powerpoint/2010/main" val="424821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628800"/>
            <a:ext cx="4032448" cy="3816424"/>
          </a:xfrm>
        </p:spPr>
        <p:txBody>
          <a:bodyPr>
            <a:noAutofit/>
          </a:bodyPr>
          <a:lstStyle/>
          <a:p>
            <a:pPr algn="l"/>
            <a:r>
              <a:rPr lang="ru-RU" sz="1400" b="1" dirty="0"/>
              <a:t>Трусаков Владимир </a:t>
            </a:r>
            <a:r>
              <a:rPr lang="ru-RU" sz="1400" b="1" dirty="0" smtClean="0"/>
              <a:t>Федотович</a:t>
            </a:r>
            <a:r>
              <a:rPr lang="ru-RU" sz="1400" b="1" dirty="0"/>
              <a:t> </a:t>
            </a: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>   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1915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года рождения. В 1940 г. окончил Московскую сельскохозяйственную академию им. Тимирязева. В период Великой Отечественной войны участвовал в боях на фронтах в качестве механика-водителя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танка.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С 1968 г. - доцент,  заведующий кафедрой фармакогнозии и ботаники ВГМИ.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Награжден орденами Красной Звезды, Отечественной войны II степени, медалями «За отвагу», «За оборону Москвы», «За взятие Кенигсберга», «За победу над Германией в Великой Отечественной войне 1941-1945 гг.».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44824"/>
            <a:ext cx="2664296" cy="3442373"/>
          </a:xfrm>
        </p:spPr>
      </p:pic>
    </p:spTree>
    <p:extLst>
      <p:ext uri="{BB962C8B-B14F-4D97-AF65-F5344CB8AC3E}">
        <p14:creationId xmlns:p14="http://schemas.microsoft.com/office/powerpoint/2010/main" val="4228616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5040560" cy="4608512"/>
          </a:xfrm>
        </p:spPr>
        <p:txBody>
          <a:bodyPr>
            <a:normAutofit/>
          </a:bodyPr>
          <a:lstStyle/>
          <a:p>
            <a:r>
              <a:rPr lang="ru-RU" sz="1400" b="1" dirty="0"/>
              <a:t>Лызиков Николай </a:t>
            </a:r>
            <a:r>
              <a:rPr lang="ru-RU" sz="1400" b="1" dirty="0" smtClean="0"/>
              <a:t>Федосович</a:t>
            </a:r>
            <a:r>
              <a:rPr lang="ru-RU" sz="800" b="1" dirty="0"/>
              <a:t/>
            </a:r>
            <a:br>
              <a:rPr lang="ru-RU" sz="800" b="1" dirty="0"/>
            </a:br>
            <a:r>
              <a:rPr lang="ru-RU" sz="800" b="1" dirty="0" smtClean="0"/>
              <a:t> </a:t>
            </a:r>
            <a:r>
              <a:rPr lang="ru-RU" sz="1100" b="1" dirty="0"/>
              <a:t>1920 года рождения. С первого дня Великой Отечественной войны принимал участие в боях, спасал жизнь защитников Родины как </a:t>
            </a:r>
            <a:r>
              <a:rPr lang="ru-RU" sz="1100" b="1" dirty="0" smtClean="0"/>
              <a:t>фельдшер. </a:t>
            </a:r>
            <a:r>
              <a:rPr lang="ru-RU" sz="1100" b="1" dirty="0"/>
              <a:t>В 1957 г. избирается на должность доцента кафедры акушерства и гинекологии </a:t>
            </a:r>
            <a:r>
              <a:rPr lang="ru-RU" sz="1100" b="1" dirty="0" smtClean="0"/>
              <a:t>ВГМИ. </a:t>
            </a:r>
            <a:r>
              <a:rPr lang="ru-RU" sz="1100" b="1" dirty="0"/>
              <a:t>Награжден орденами Отечественной войны I и II степени, медалями «За отвагу», «За оборону Ленинграда», «За победу над </a:t>
            </a:r>
            <a:r>
              <a:rPr lang="ru-RU" sz="1100" b="1" dirty="0" smtClean="0"/>
              <a:t>Германией».</a:t>
            </a:r>
            <a:r>
              <a:rPr lang="ru-RU" sz="1100" dirty="0"/>
              <a:t>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В 1969 году Николаю Федосовичу присвоена ученая степень доктора медицинских наук и в том же году он утвержден в ученом звании профессора кафедры акушерства и гинекологии.</a:t>
            </a:r>
            <a:br>
              <a:rPr lang="ru-RU" sz="1100" b="1" dirty="0">
                <a:latin typeface="Times New Roman" pitchFamily="18" charset="0"/>
                <a:cs typeface="Times New Roman" pitchFamily="18" charset="0"/>
              </a:rPr>
            </a:b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28800"/>
            <a:ext cx="2470888" cy="3602209"/>
          </a:xfrm>
        </p:spPr>
      </p:pic>
    </p:spTree>
    <p:extLst>
      <p:ext uri="{BB962C8B-B14F-4D97-AF65-F5344CB8AC3E}">
        <p14:creationId xmlns:p14="http://schemas.microsoft.com/office/powerpoint/2010/main" val="1742888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3446371"/>
            <a:ext cx="3024336" cy="20050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1340768"/>
            <a:ext cx="6408712" cy="2160240"/>
          </a:xfrm>
        </p:spPr>
        <p:txBody>
          <a:bodyPr>
            <a:noAutofit/>
          </a:bodyPr>
          <a:lstStyle/>
          <a:p>
            <a:pPr algn="l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   Ковалева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Н.М. (ассистент кафедры госпитальной хирургии)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начальник хирургического отделения ХППГ на 1-м Прибалтийском фронте.</a:t>
            </a:r>
            <a:br>
              <a:rPr lang="ru-RU" sz="1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В развернутом в уже освобожденном от фашистов г. Витебске эвакогоспитале № 430 (с 15.07.44 г. по 30.12.45г.) в качестве старшей операционной сестры работала Лондон С.С. (библиотекарь ВГМИ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Платунов В.И.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ст. фельдшер ПМП на 3-м Белорусском и других фронтах.</a:t>
            </a:r>
            <a:br>
              <a:rPr lang="ru-RU" sz="1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   Прусс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Г.М. (зав.кафедрой нормальной физиологии ВГМИ)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хирург СЭГ на Западном и 3-м Белорусском фронтах.</a:t>
            </a:r>
            <a:br>
              <a:rPr lang="ru-RU" sz="1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/>
              <a:t/>
            </a:r>
            <a:br>
              <a:rPr lang="ru-RU" sz="1100" dirty="0"/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56992"/>
            <a:ext cx="2736304" cy="2086450"/>
          </a:xfrm>
        </p:spPr>
      </p:pic>
    </p:spTree>
    <p:extLst>
      <p:ext uri="{BB962C8B-B14F-4D97-AF65-F5344CB8AC3E}">
        <p14:creationId xmlns:p14="http://schemas.microsoft.com/office/powerpoint/2010/main" val="735493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01008"/>
            <a:ext cx="3239869" cy="215893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6768752" cy="2448272"/>
          </a:xfrm>
        </p:spPr>
        <p:txBody>
          <a:bodyPr>
            <a:normAutofit fontScale="90000"/>
          </a:bodyPr>
          <a:lstStyle/>
          <a:p>
            <a:pPr algn="l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Иванова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Л.Т.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санитар полка 1-го Прибалтийского фронта в боях под Городком, дважды ранена при выносе раненых с поля боя. Работала в бухгалтерии мединститута.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Шпакова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А.А.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исполняла обязанности санитарки военного госпиталя на 1- м Прибалтийском и Калининском фронте.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Медсестра Семёнова А.В. (лаборант кафедры патанатомии) несла службу в ГЛР № 2720 3-го Белорусского фронта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b="1" dirty="0"/>
              <a:t> Столяров Г.С. </a:t>
            </a:r>
            <a:r>
              <a:rPr lang="ru-RU" sz="1200" b="1" dirty="0">
                <a:sym typeface="Symbol"/>
              </a:rPr>
              <a:t></a:t>
            </a:r>
            <a:r>
              <a:rPr lang="ru-RU" sz="1200" b="1" dirty="0"/>
              <a:t> разведчик-мотоциклист, Бучнев В.Г. – командир орудия, ст. сержант; Прокуденко В.М. – рядовой, артиллерист 1-го Прибалтийского фронта.</a:t>
            </a:r>
            <a:br>
              <a:rPr lang="ru-RU" sz="1200" b="1" dirty="0"/>
            </a:b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b="1" dirty="0">
                <a:latin typeface="Times New Roman" pitchFamily="18" charset="0"/>
                <a:cs typeface="Times New Roman" pitchFamily="18" charset="0"/>
              </a:rPr>
            </a:b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29000"/>
            <a:ext cx="2520280" cy="2322859"/>
          </a:xfrm>
        </p:spPr>
      </p:pic>
    </p:spTree>
    <p:extLst>
      <p:ext uri="{BB962C8B-B14F-4D97-AF65-F5344CB8AC3E}">
        <p14:creationId xmlns:p14="http://schemas.microsoft.com/office/powerpoint/2010/main" val="1891036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84984"/>
            <a:ext cx="3024336" cy="215011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295400"/>
            <a:ext cx="6984776" cy="1485528"/>
          </a:xfrm>
        </p:spPr>
        <p:txBody>
          <a:bodyPr>
            <a:noAutofit/>
          </a:bodyPr>
          <a:lstStyle/>
          <a:p>
            <a:pPr algn="l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Нестеров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Михаил Васильевич  (старший лаборант военной кафедры)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командир стрелкового отделения, участник боёв за Витебск, Каунас и взятие Кенигсберга, в боях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ранен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Федоров Владимир Дмитриевич (шофер ВГМИ)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с 1941-1945 г. участвовал в боях на 3-м Белорусском фронте в качестве шофёра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3212976"/>
            <a:ext cx="3432609" cy="2220469"/>
          </a:xfrm>
        </p:spPr>
      </p:pic>
    </p:spTree>
    <p:extLst>
      <p:ext uri="{BB962C8B-B14F-4D97-AF65-F5344CB8AC3E}">
        <p14:creationId xmlns:p14="http://schemas.microsoft.com/office/powerpoint/2010/main" val="2125716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8581</TotalTime>
  <Words>174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ОНИ ОСВОБОЖДАЛИ ВИТЕБСК </vt:lpstr>
      <vt:lpstr>Все дальше отодвигаются от нас годы войны, но не уменьшается наша благодарность спасителям Отчизны. </vt:lpstr>
      <vt:lpstr>Митрошенко Александр Яковлевич   родился 12.08.1897 г. в селе Дедино Себежского уезда Витебской губернии. Выпускник Харьковского медицинского института (1923). В довоенное время работал врачом-ординатором хирургического отделения в Витебской больнице им. Калинина и преподавал анатомию и физиологию в Витебском медицинском техникуме. С 1932 года до начала войны заведовал хирургическим отделением в больнице им. Калинина и одновременно, с 1934 года, работал ассистентом на кафедре общей хирургии в Витебском медицинском институте. Награжден орденани Красной Звезды, Отечественной войны II степени, медалями «За оборону Москвы», «За победу над Германией», «За боевые заслуги». </vt:lpstr>
      <vt:lpstr>Сипаров Иосиф Никитич     1924 года рождения. В июне 1943 г. вступил добровольцем и по 14 июля 1944 г. воевал рядовым, связным, затем разведчиком в партизанском отряде «Смерть врагам» бригады «Алексея» (А.Ф. Данукалова) в Витебской области. Освобождал Витебск. Награжден тремя медалями «За отвагу», медалями «За Одер, Ниссу и Балтику», «За победу над Германией в Великой Отечественной войне 1941-1945 гг.», «За боевые заслуги»; медалью «50 лет Вооруженных Сил СССР»</vt:lpstr>
      <vt:lpstr>Трусаков Владимир Федотович      1915 года рождения. В 1940 г. окончил Московскую сельскохозяйственную академию им. Тимирязева. В период Великой Отечественной войны участвовал в боях на фронтах в качестве механика-водителя танка. С 1968 г. - доцент,  заведующий кафедрой фармакогнозии и ботаники ВГМИ. Награжден орденами Красной Звезды, Отечественной войны II степени, медалями «За отвагу», «За оборону Москвы», «За взятие Кенигсберга», «За победу над Германией в Великой Отечественной войне 1941-1945 гг.».</vt:lpstr>
      <vt:lpstr>Лызиков Николай Федосович  1920 года рождения. С первого дня Великой Отечественной войны принимал участие в боях, спасал жизнь защитников Родины как фельдшер. В 1957 г. избирается на должность доцента кафедры акушерства и гинекологии ВГМИ. Награжден орденами Отечественной войны I и II степени, медалями «За отвагу», «За оборону Ленинграда», «За победу над Германией». В 1969 году Николаю Федосовичу присвоена ученая степень доктора медицинских наук и в том же году он утвержден в ученом звании профессора кафедры акушерства и гинекологии. </vt:lpstr>
      <vt:lpstr>    Ковалева Н.М. (ассистент кафедры госпитальной хирургии)  начальник хирургического отделения ХППГ на 1-м Прибалтийском фронте. В развернутом в уже освобожденном от фашистов г. Витебске эвакогоспитале № 430 (с 15.07.44 г. по 30.12.45г.) в качестве старшей операционной сестры работала Лондон С.С. (библиотекарь ВГМИ). Платунов В.И.  ст. фельдшер ПМП на 3-м Белорусском и других фронтах.     Прусс Г.М. (зав.кафедрой нормальной физиологии ВГМИ)  хирург СЭГ на Западном и 3-м Белорусском фронтах.  </vt:lpstr>
      <vt:lpstr>  Иванова Л.Т.  санитар полка 1-го Прибалтийского фронта в боях под Городком, дважды ранена при выносе раненых с поля боя. Работала в бухгалтерии мединститута.  Шпакова А.А.  исполняла обязанности санитарки военного госпиталя на 1- м Прибалтийском и Калининском фронте. Медсестра Семёнова А.В. (лаборант кафедры патанатомии) несла службу в ГЛР № 2720 3-го Белорусского фронта. Столяров Г.С.  разведчик-мотоциклист, Бучнев В.Г. – командир орудия, ст. сержант; Прокуденко В.М. – рядовой, артиллерист 1-го Прибалтийского фронта.  </vt:lpstr>
      <vt:lpstr>    Нестеров Михаил Васильевич  (старший лаборант военной кафедры)  командир стрелкового отделения, участник боёв за Витебск, Каунас и взятие Кенигсберга, в боях  ранен.   Федоров Владимир Дмитриевич (шофер ВГМИ)  с 1941-1945 г. участвовал в боях на 3-м Белорусском фронте в качестве шофёра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ОНИ ОСВОБОЖДАЛИ ВИТЕБСК</dc:title>
  <dc:creator>Виктория Савельева</dc:creator>
  <cp:lastModifiedBy>Виктория Савельева</cp:lastModifiedBy>
  <cp:revision>12</cp:revision>
  <dcterms:created xsi:type="dcterms:W3CDTF">2024-04-06T16:18:46Z</dcterms:created>
  <dcterms:modified xsi:type="dcterms:W3CDTF">2024-04-24T14:11:31Z</dcterms:modified>
</cp:coreProperties>
</file>