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3" r:id="rId2"/>
    <p:sldId id="259" r:id="rId3"/>
    <p:sldId id="257" r:id="rId4"/>
    <p:sldId id="264" r:id="rId5"/>
    <p:sldId id="261" r:id="rId6"/>
    <p:sldId id="265" r:id="rId7"/>
    <p:sldId id="258" r:id="rId8"/>
    <p:sldId id="266" r:id="rId9"/>
    <p:sldId id="256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64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40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766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6917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053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277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444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463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92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18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0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88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9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06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42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405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72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9596E20-051E-4347-8F31-3239242E9B6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6A2EF4F-1D5C-434F-8FDC-7590905CB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55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11B25-8C6F-4FE3-B558-3AF87C9C3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5657" y="1785977"/>
            <a:ext cx="8689976" cy="2509213"/>
          </a:xfrm>
        </p:spPr>
        <p:txBody>
          <a:bodyPr>
            <a:normAutofit/>
          </a:bodyPr>
          <a:lstStyle/>
          <a:p>
            <a:r>
              <a:rPr lang="ru-RU" sz="6600" dirty="0"/>
              <a:t>Сушко </a:t>
            </a:r>
            <a:r>
              <a:rPr lang="ru-RU" sz="6600" dirty="0" err="1"/>
              <a:t>елена</a:t>
            </a:r>
            <a:r>
              <a:rPr lang="ru-RU" sz="6600" dirty="0"/>
              <a:t> </a:t>
            </a:r>
            <a:r>
              <a:rPr lang="ru-RU" sz="6600" dirty="0" err="1"/>
              <a:t>петровна</a:t>
            </a:r>
            <a:endParaRPr lang="ru-RU" sz="6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299AFD-6326-4969-BDB1-AC77BB332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77" y="4553340"/>
            <a:ext cx="8689976" cy="1864369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Подготовила:</a:t>
            </a:r>
          </a:p>
          <a:p>
            <a:pPr algn="l"/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Студентка 3 группы 2 курса </a:t>
            </a:r>
          </a:p>
          <a:p>
            <a:pPr algn="l"/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стоматологического факультета </a:t>
            </a:r>
          </a:p>
          <a:p>
            <a:pPr algn="l"/>
            <a:r>
              <a:rPr lang="ru-RU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Курилович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К. А.</a:t>
            </a:r>
          </a:p>
          <a:p>
            <a:pPr algn="l"/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Руководитель: доцент Тиханович Н. У.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4187C-0B2F-43DD-8706-D0607F6F7EA2}"/>
              </a:ext>
            </a:extLst>
          </p:cNvPr>
          <p:cNvSpPr txBox="1"/>
          <p:nvPr/>
        </p:nvSpPr>
        <p:spPr>
          <a:xfrm>
            <a:off x="1783685" y="70959"/>
            <a:ext cx="8773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здравоохранения Республики Беларусь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УО « Витебский государственный ордена Дружбы народов медицинский университет»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социально гуманитарных наук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F49A2-D26E-4045-AE42-1D167F257081}"/>
              </a:ext>
            </a:extLst>
          </p:cNvPr>
          <p:cNvSpPr txBox="1"/>
          <p:nvPr/>
        </p:nvSpPr>
        <p:spPr>
          <a:xfrm>
            <a:off x="5169159" y="6417709"/>
            <a:ext cx="160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Витебск 2024</a:t>
            </a:r>
          </a:p>
        </p:txBody>
      </p:sp>
    </p:spTree>
    <p:extLst>
      <p:ext uri="{BB962C8B-B14F-4D97-AF65-F5344CB8AC3E}">
        <p14:creationId xmlns:p14="http://schemas.microsoft.com/office/powerpoint/2010/main" val="353021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2BAE1-F6B5-4209-B448-D312A39F3D10}"/>
              </a:ext>
            </a:extLst>
          </p:cNvPr>
          <p:cNvSpPr txBox="1"/>
          <p:nvPr/>
        </p:nvSpPr>
        <p:spPr>
          <a:xfrm>
            <a:off x="1371600" y="2034074"/>
            <a:ext cx="11383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76FD24-1A22-4A11-98F9-F48257C7C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192" y="136962"/>
            <a:ext cx="2676376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0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916AC4-7061-48C5-90A4-680B295EC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28" y="118727"/>
            <a:ext cx="10748864" cy="662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4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8469D4-FE54-40FE-82AC-C68A745AB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138" y="-15801"/>
            <a:ext cx="5131448" cy="684193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BF377B1-DE5D-401E-B611-34F7494A1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289" y="85823"/>
            <a:ext cx="2286000" cy="12668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99EFAC-65DC-4D60-993B-B8A0ED70CFDD}"/>
              </a:ext>
            </a:extLst>
          </p:cNvPr>
          <p:cNvSpPr txBox="1"/>
          <p:nvPr/>
        </p:nvSpPr>
        <p:spPr>
          <a:xfrm>
            <a:off x="9423919" y="2444620"/>
            <a:ext cx="31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Елена Петровна Сушко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D24A7-B054-4999-845B-2554FD77EF1C}"/>
              </a:ext>
            </a:extLst>
          </p:cNvPr>
          <p:cNvSpPr txBox="1"/>
          <p:nvPr/>
        </p:nvSpPr>
        <p:spPr>
          <a:xfrm>
            <a:off x="167952" y="455155"/>
            <a:ext cx="386287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06.08.1925, село Липень, Осиповичский район, Могилевская область. Закончила 8 классов. В 1940 году поступила в фельдшерское училище в Бобруйске. С началом Великой Отечественной войны она работала в не эвакуированном военном госпитале, а в июле 1941 года была зачислена в подпольный партизанский отряд, который действовал на территории Осиповичского района.</a:t>
            </a:r>
          </a:p>
        </p:txBody>
      </p:sp>
    </p:spTree>
    <p:extLst>
      <p:ext uri="{BB962C8B-B14F-4D97-AF65-F5344CB8AC3E}">
        <p14:creationId xmlns:p14="http://schemas.microsoft.com/office/powerpoint/2010/main" val="1020093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80D58E-7BAD-411E-8236-B8EEB9443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285" y="922564"/>
            <a:ext cx="5713445" cy="42850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84D819-3839-484F-B174-2D4F04C6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86" y="142789"/>
            <a:ext cx="5538141" cy="36920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5E9DF5-215D-419B-89A9-D73A4043D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955" y="2727608"/>
            <a:ext cx="2924502" cy="398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91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6B9BAD-716D-42A9-9BCF-C1F7D4E2B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556" y="513768"/>
            <a:ext cx="6833116" cy="38436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DD4A96-8110-4C0D-8C2C-486D4F1F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623" y="2038451"/>
            <a:ext cx="2235459" cy="4091177"/>
          </a:xfrm>
          <a:prstGeom prst="rect">
            <a:avLst/>
          </a:prstGeom>
        </p:spPr>
      </p:pic>
      <p:pic>
        <p:nvPicPr>
          <p:cNvPr id="1026" name="Picture 2" descr="Орден Славы — Википедия">
            <a:extLst>
              <a:ext uri="{FF2B5EF4-FFF2-40B4-BE49-F238E27FC236}">
                <a16:creationId xmlns:a16="http://schemas.microsoft.com/office/drawing/2014/main" id="{84908EFE-6280-4978-8507-DE456D13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70" y="858416"/>
            <a:ext cx="2335130" cy="474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79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19674C-B42F-4079-9405-33610D55C4AF}"/>
              </a:ext>
            </a:extLst>
          </p:cNvPr>
          <p:cNvSpPr txBox="1"/>
          <p:nvPr/>
        </p:nvSpPr>
        <p:spPr>
          <a:xfrm>
            <a:off x="1147666" y="1492898"/>
            <a:ext cx="97224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войны Елена Петровна окончила курсы резерва при ЦК КПСС и работала уполномоченным представителем ЦК КПСС в Бобруйском райкоме КПСС. После возобновления работы в Бобруйской фельдшерско-акушерской школе она была зачислена студенткой 2-го курса и одновременно работала библиотекарем.</a:t>
            </a:r>
          </a:p>
        </p:txBody>
      </p:sp>
    </p:spTree>
    <p:extLst>
      <p:ext uri="{BB962C8B-B14F-4D97-AF65-F5344CB8AC3E}">
        <p14:creationId xmlns:p14="http://schemas.microsoft.com/office/powerpoint/2010/main" val="1924553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CE922C-FF6E-469E-9B5A-BCB48FBA8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87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31B3B2-FE3D-4059-A1B9-DE9665F9D91D}"/>
              </a:ext>
            </a:extLst>
          </p:cNvPr>
          <p:cNvSpPr txBox="1"/>
          <p:nvPr/>
        </p:nvSpPr>
        <p:spPr>
          <a:xfrm>
            <a:off x="1194318" y="1012954"/>
            <a:ext cx="103289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1972 по 1991 г. Была заведующей кафедры. В 1974 году она защитила докторскую диссертацию "Ритмы активности вегетативной нервной системы у здоровых детей и больных инфекционным гепатитом". В последующем издана монография "Биоритмы и клинические проявления инфекционных заболеваний у детей", 1982. Е. П. Сушко установила ранее неизвестную трехнедельную закономерность изменения функциональной активности вегетативной нервной системы и функции надпочечников у детей, которая обусловливает вариабельность клинических проявлений болезни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фазность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инфекционного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489090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накомство с историей и традициями ВГМУ - Витебский государственный ордена  Дружбы народов медицинский университет">
            <a:extLst>
              <a:ext uri="{FF2B5EF4-FFF2-40B4-BE49-F238E27FC236}">
                <a16:creationId xmlns:a16="http://schemas.microsoft.com/office/drawing/2014/main" id="{A82C8B1F-B5CD-4740-B942-E327AD92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309467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71</TotalTime>
  <Words>229</Words>
  <Application>Microsoft Office PowerPoint</Application>
  <PresentationFormat>Широкоэкранный</PresentationFormat>
  <Paragraphs>15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Times New Roman</vt:lpstr>
      <vt:lpstr>Tw Cen MT</vt:lpstr>
      <vt:lpstr>Капля</vt:lpstr>
      <vt:lpstr>Сушко елена петровна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2024-03-12T20:04:39Z</dcterms:created>
  <dcterms:modified xsi:type="dcterms:W3CDTF">2024-04-17T22:04:02Z</dcterms:modified>
</cp:coreProperties>
</file>