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6" r:id="rId7"/>
    <p:sldId id="265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7B47D-3DBA-49A8-B6A4-950214005B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4056-B421-4807-A625-C9BDFEA82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4056-B421-4807-A625-C9BDFEA822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6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924240" y="348755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2503929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Яблонский М.Ф. – ветеран, педагог, профессор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365104"/>
            <a:ext cx="6145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Докладчик: студентки 2 курса лечебного факультета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Бороха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А.С. (группа 23),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Жаховская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Н.Н. (группа 24)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Федчук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92696"/>
            <a:ext cx="672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образования «Витебский государственный ордена Дружбы народов медицинский университет»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5452" t="21652" r="84126" b="66952"/>
          <a:stretch>
            <a:fillRect/>
          </a:stretch>
        </p:blipFill>
        <p:spPr bwMode="auto">
          <a:xfrm>
            <a:off x="1619672" y="730111"/>
            <a:ext cx="1057275" cy="571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49164" y="1843985"/>
            <a:ext cx="413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социально-гуманитарных наук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0" y="5429264"/>
            <a:ext cx="1214414" cy="15954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D9D33EA7-C624-4BDC-940D-19C61DA64D06}"/>
              </a:ext>
            </a:extLst>
          </p:cNvPr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A834B-F4B2-414F-AE8C-44EE321B6448}"/>
              </a:ext>
            </a:extLst>
          </p:cNvPr>
          <p:cNvPicPr/>
          <p:nvPr/>
        </p:nvPicPr>
        <p:blipFill>
          <a:blip r:embed="rId4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7812360" y="5262566"/>
            <a:ext cx="1214414" cy="15954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0C88E-2E7D-42B0-9507-FDF0C5E7AE6F}"/>
              </a:ext>
            </a:extLst>
          </p:cNvPr>
          <p:cNvSpPr txBox="1"/>
          <p:nvPr/>
        </p:nvSpPr>
        <p:spPr>
          <a:xfrm>
            <a:off x="1260959" y="4149594"/>
            <a:ext cx="72336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E92A73-AA79-49B7-A336-719FC539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230"/>
            <a:ext cx="5076056" cy="30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5804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9941" t="30199" r="37627" b="23647"/>
          <a:stretch>
            <a:fillRect/>
          </a:stretch>
        </p:blipFill>
        <p:spPr bwMode="auto">
          <a:xfrm>
            <a:off x="3419872" y="3429000"/>
            <a:ext cx="54109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337506" y="332656"/>
            <a:ext cx="642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Великая Отечественная война явилась сложнейшим испытанием для народа нашей страны. Она оставила неизгладимый отпечаток в памяти испытавших ее людей. Ни одну семью в Беларуси эта война не обошла стороной, в каждой семье чтят память тех, кто не пожалел своей жизни ради мира, кто отважно сражался на фронте, кто поддерживал жизнь в тылу. В силах нас, молодых людей, сделать так, чтобы подвиги наших прадедов помнили и чтили будущие поколения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1475656" y="1268760"/>
            <a:ext cx="6429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 исследования.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Сохранение исторической памяти белорусского народа о  Великой Отечественной войне и передача памяти между поколениями,  патриотическое воспитание молодежи.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Результаты исследования.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Сохранение исторической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памяти молодого поколения о подвиге нашего земляка,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ветеране-педагоге медицинского университета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7715272" y="4714884"/>
            <a:ext cx="1214414" cy="15954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785786" y="28572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преддверии знаменательной даты 80-летия освобождения Беларуси мы хотим рассказать о необыкновенном человеке, настоящем герое и выдающемся ученым  преподавателе нашего университета.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t="18813" r="35737" b="6507"/>
          <a:stretch/>
        </p:blipFill>
        <p:spPr bwMode="auto">
          <a:xfrm>
            <a:off x="785786" y="2285992"/>
            <a:ext cx="1680541" cy="2494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8000992" y="5286388"/>
            <a:ext cx="1143008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86050" y="2285992"/>
            <a:ext cx="56436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далеком 1924 году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Сморгонском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 Гродненской области родился Михаил Фёдорович Яблонский. Он рос  в обыкновенной крестьянской семье, вместе с двумя братьями и сестрой ходил в школу. Усердно учился, и шел к своей главной мечте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−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получению высшего образования. Но планам не суждено было сбыться. Пришла война.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3929058" y="4259846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Награждён медалями «За отвагу», «За освобождения Варшавы», «За взятие Берлина», «За победу над Германией» и орденом Отечественной войны I 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410" y="420971"/>
            <a:ext cx="5372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неполные 20 лет Михаил Фёдорович был призван в действующую армию.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служил разведчиком-вычислителем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дивизионно-артиллерийского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полка. Новоиспеченный боец выявлял наиболее опасные объекты нацистов. Во время боев находился в первой фронтовой траншее с войсками пехоты, вместе с которыми двигался вперед при прорыве обороны противника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0523" r="66987" b="7362"/>
          <a:stretch/>
        </p:blipFill>
        <p:spPr bwMode="auto">
          <a:xfrm>
            <a:off x="1763688" y="3505239"/>
            <a:ext cx="1974905" cy="2832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A2CC9E-0F40-44C9-A8AF-6D2EF6DE0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97" y="339394"/>
            <a:ext cx="2962783" cy="30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1948 году Михаил Яблонский стал студентом Минского медицинского университета.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1957 году начал работать ассистентом на кафедре судебной медицины Витебского медицинского института.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1965 году защитил кандидатскую диссертацию на тему «О судебно-медицинской квалификации тяжести переломов бедра и костей голени». В 1967 г. решением ВАК ему присвоили учёное звание доцента.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1965 г. Яблонский М.Ф. был назначен заведующим кафедры судебной медицины Витебского медицинского института, которым руководил до 1988 года.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1988 по 1997 год работал судебно-медицинским экспертом Витебского областного бюро судебно-медицинской экспертизы.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1997 по 2003 год – профессором кафедры судебной медицины Витебского государственного медицинского института.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2003 году Михаил Фёдорович Яблонский был назначен заведующим этой кафедрой, которой руководил до 2014 года. 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642910" y="5262566"/>
            <a:ext cx="1214414" cy="15954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251520" y="260648"/>
            <a:ext cx="4512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Яблонский М.Ф. являлся высококвалифицированным специалистом, врачом-судмедэкспертом высшей категории, автором более 130 научных и учебно-методических работ, 10 учебных пособий, 5 удостоверений на рационализаторское предложение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54881" y="3286123"/>
            <a:ext cx="5786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успехи в работе Михаил Фёдорович награжден значком «Отличник здравоохранения СССР» (1976), Почётной грамотой Витебского государственного медицинского института (1997), Почётной грамотой ВГМУ (2010), медалью «За заслуги в развитии ВГМУ» (2005), нагрудными знаками «Ветеран труда ВГМУ» (2014) и «Отличник здравоохранения Республики Беларусь» (2019)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3030" t="19943" r="33779" b="7407"/>
          <a:stretch>
            <a:fillRect/>
          </a:stretch>
        </p:blipFill>
        <p:spPr bwMode="auto">
          <a:xfrm>
            <a:off x="470732" y="3066032"/>
            <a:ext cx="2584149" cy="308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D2642-C4F6-408A-9290-CEAD608D4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17" y="260648"/>
            <a:ext cx="388714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EF34D-E7A9-4FDA-8D81-D13DB586ADD6}"/>
              </a:ext>
            </a:extLst>
          </p:cNvPr>
          <p:cNvSpPr txBox="1"/>
          <p:nvPr/>
        </p:nvSpPr>
        <p:spPr>
          <a:xfrm>
            <a:off x="575556" y="711032"/>
            <a:ext cx="7992888" cy="49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Какие отличительные черты как ученого Вы можете назвать?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 руководством Михаила Фёдоровича было написано несколько диссертаций, опубликован курс лекций по судебной медицине,  у него было «научное чутье», он предвидел что-то новое и неисследованное, интересовался научной литературой, старался быть в курсе событий, новостей, публикации профессора направлялись в комитет судебных экспертиз.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Впереди у нас большая дата: 80 лет со дня освобождения Беларуси от немецко-фашистских захватчиков. Делился ли Михаил Фёдорович с коллегами, студентами своими воспоминаниями о той страшной войне?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 студентами проводились встречи, Михаил Фёдорович делился воспоминаниями. Рассказывал как брали Берлин… Но воспоминания для профессора были очень тяжелые, страшные и любую встречу, рассказ о войне он заканчивал словами, что мы должны сделать все возможное, чтобы не допустить те далекие и страшные события.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0319F3-35D1-4995-B72D-FC34FBA70861}"/>
              </a:ext>
            </a:extLst>
          </p:cNvPr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B2153-3DA8-4D78-B25B-DE8E75523199}"/>
              </a:ext>
            </a:extLst>
          </p:cNvPr>
          <p:cNvPicPr/>
          <p:nvPr/>
        </p:nvPicPr>
        <p:blipFill>
          <a:blip r:embed="rId3" cstate="print">
            <a:lum bright="20000"/>
          </a:blip>
          <a:srcRect l="21165" t="22222" r="46927" b="15100"/>
          <a:stretch>
            <a:fillRect/>
          </a:stretch>
        </p:blipFill>
        <p:spPr bwMode="auto">
          <a:xfrm>
            <a:off x="7812360" y="5262566"/>
            <a:ext cx="1214414" cy="15954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18418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3968" y="4418300"/>
            <a:ext cx="465316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трудовая деятельность Михаила Фёдоровича Яблонского являлась ярким примером высокого профессионализма, активной жизненной позиции и чуткого отношения к людям.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8920" t="17949" r="19989" b="7407"/>
          <a:stretch>
            <a:fillRect/>
          </a:stretch>
        </p:blipFill>
        <p:spPr bwMode="auto">
          <a:xfrm>
            <a:off x="5306198" y="1556792"/>
            <a:ext cx="3629025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F98359-B83C-435E-84E4-1D0172235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374412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A1B43658-572F-4458-886B-83126949EA45}"/>
              </a:ext>
            </a:extLst>
          </p:cNvPr>
          <p:cNvSpPr/>
          <p:nvPr/>
        </p:nvSpPr>
        <p:spPr>
          <a:xfrm rot="-2032402">
            <a:off x="-781364" y="3844746"/>
            <a:ext cx="3075242" cy="3516026"/>
          </a:xfrm>
          <a:custGeom>
            <a:avLst/>
            <a:gdLst/>
            <a:ahLst/>
            <a:cxnLst/>
            <a:rect l="l" t="t" r="r" b="b"/>
            <a:pathLst>
              <a:path w="6150483" h="5274039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30000"/>
            </a:blip>
            <a:stretch>
              <a:fillRect/>
            </a:stretch>
          </a:blipFill>
        </p:spPr>
      </p:sp>
      <p:pic>
        <p:nvPicPr>
          <p:cNvPr id="3" name="Рисунок 2"/>
          <p:cNvPicPr/>
          <p:nvPr/>
        </p:nvPicPr>
        <p:blipFill>
          <a:blip r:embed="rId5" cstate="print"/>
          <a:srcRect l="19882" t="18519" r="19508" b="7407"/>
          <a:stretch>
            <a:fillRect/>
          </a:stretch>
        </p:blipFill>
        <p:spPr bwMode="auto">
          <a:xfrm>
            <a:off x="559022" y="3848205"/>
            <a:ext cx="36004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719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21Vek</dc:creator>
  <cp:lastModifiedBy>User</cp:lastModifiedBy>
  <cp:revision>31</cp:revision>
  <dcterms:created xsi:type="dcterms:W3CDTF">2024-04-22T18:14:38Z</dcterms:created>
  <dcterms:modified xsi:type="dcterms:W3CDTF">2024-04-24T18:23:45Z</dcterms:modified>
</cp:coreProperties>
</file>