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18" r:id="rId2"/>
    <p:sldId id="320" r:id="rId3"/>
    <p:sldId id="305" r:id="rId4"/>
    <p:sldId id="263" r:id="rId5"/>
    <p:sldId id="266" r:id="rId6"/>
    <p:sldId id="273" r:id="rId7"/>
    <p:sldId id="274" r:id="rId8"/>
    <p:sldId id="276" r:id="rId9"/>
    <p:sldId id="277" r:id="rId10"/>
    <p:sldId id="278" r:id="rId11"/>
    <p:sldId id="281" r:id="rId12"/>
    <p:sldId id="282" r:id="rId13"/>
    <p:sldId id="283" r:id="rId14"/>
    <p:sldId id="319" r:id="rId15"/>
    <p:sldId id="288" r:id="rId16"/>
    <p:sldId id="289" r:id="rId17"/>
    <p:sldId id="290" r:id="rId18"/>
    <p:sldId id="291" r:id="rId19"/>
    <p:sldId id="292" r:id="rId20"/>
    <p:sldId id="293" r:id="rId21"/>
    <p:sldId id="312" r:id="rId22"/>
    <p:sldId id="313" r:id="rId23"/>
    <p:sldId id="314" r:id="rId24"/>
    <p:sldId id="315" r:id="rId25"/>
    <p:sldId id="317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110" d="100"/>
          <a:sy n="110" d="100"/>
        </p:scale>
        <p:origin x="162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BF6F4A-A254-40FA-A992-A99CEFEF8934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4D5721-D6B1-46B1-874D-45631659A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6C15-9DE5-42A0-AA3D-894D7FDC113E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DE03-4669-4567-8276-443A010DBE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F5E97-D2F5-4C5A-BA8A-47F0B90BBB13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036E-EACB-4A0C-BB4C-12355550E6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545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B5C8-C649-470B-8CFA-074CD934EED1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46585-B32C-4274-80EF-D0288AC78E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40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9933-D662-451A-8172-7158D9F626F5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BA8A-1578-4073-8D67-FA2F322435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34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5444-FBC2-42F0-8D5D-065E955350F0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D5D4-3951-4BF2-8680-A26B7744B9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85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90A5-4808-4E9F-94F4-82877AC6E978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FACD-A412-475A-AA68-5D694873C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1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786B5-AEAB-417D-BBDB-B458D06173C4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216D3-51EF-4877-8C83-F3A7638208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91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07AA-9113-415F-BD3B-67EE569A88C2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82BE-BEBA-4913-816A-7357C65B66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456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3618-53E7-4407-B117-19D6304F352E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66B1-85C1-4FC2-902A-3866CC845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00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61992E9-DF7E-480D-A4D8-7234D3D24A86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AD8BC2-5940-4119-B4E6-9BBEF8C14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649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3D1A-BAAA-4D1B-9F3D-F1C6F057947B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E89-7EEE-48CE-B3B3-5A1593435A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7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4D68CA-8050-479E-8CA4-F3EC9B8CADBB}" type="datetimeFigureOut">
              <a:rPr lang="ru-RU"/>
              <a:pPr>
                <a:defRPr/>
              </a:pPr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DB2E45-E14D-4D25-BBDB-69CA5E618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6" r:id="rId2"/>
    <p:sldLayoutId id="2147483742" r:id="rId3"/>
    <p:sldLayoutId id="2147483737" r:id="rId4"/>
    <p:sldLayoutId id="2147483738" r:id="rId5"/>
    <p:sldLayoutId id="2147483739" r:id="rId6"/>
    <p:sldLayoutId id="2147483743" r:id="rId7"/>
    <p:sldLayoutId id="2147483744" r:id="rId8"/>
    <p:sldLayoutId id="2147483745" r:id="rId9"/>
    <p:sldLayoutId id="2147483740" r:id="rId10"/>
    <p:sldLayoutId id="214748374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22.xml"/><Relationship Id="rId2" Type="http://schemas.openxmlformats.org/officeDocument/2006/relationships/slide" Target="slide25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8.xml"/><Relationship Id="rId15" Type="http://schemas.openxmlformats.org/officeDocument/2006/relationships/slide" Target="slide23.xml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15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6525" y="-100013"/>
            <a:ext cx="7302500" cy="6481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Беларусь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Витебский государственный медицинский университет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здоровья и здравоохранения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курсом ФПК и ПК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общественного здоровья и здравоохранения с курсом ФПК и ПК,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д.м.н., профессор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Глушанко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презентация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несчастных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4 курса 26 группы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лечебного факультета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Антипенко А.В.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04813"/>
            <a:ext cx="7596188" cy="619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287338" y="5229225"/>
            <a:ext cx="828675" cy="50323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0025"/>
            <a:ext cx="7705725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101013" y="5805488"/>
            <a:ext cx="863600" cy="5762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692150"/>
            <a:ext cx="801528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223838" y="5373688"/>
            <a:ext cx="819150" cy="57626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49275"/>
            <a:ext cx="8304212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101013" y="5661025"/>
            <a:ext cx="863600" cy="571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4488"/>
            <a:ext cx="8275638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74290" r="92308" b="17931"/>
          <a:stretch>
            <a:fillRect/>
          </a:stretch>
        </p:blipFill>
        <p:spPr bwMode="auto">
          <a:xfrm>
            <a:off x="393700" y="373063"/>
            <a:ext cx="5048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r="92589" b="88718"/>
          <a:stretch>
            <a:fillRect/>
          </a:stretch>
        </p:blipFill>
        <p:spPr bwMode="auto">
          <a:xfrm>
            <a:off x="393700" y="1104900"/>
            <a:ext cx="5048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15508" r="93459" b="74635"/>
          <a:stretch>
            <a:fillRect/>
          </a:stretch>
        </p:blipFill>
        <p:spPr bwMode="auto">
          <a:xfrm>
            <a:off x="393700" y="3068638"/>
            <a:ext cx="431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284163" y="5589588"/>
            <a:ext cx="831850" cy="5080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476250"/>
            <a:ext cx="7615237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277813" y="5516563"/>
            <a:ext cx="838200" cy="5048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875"/>
            <a:ext cx="63865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76250"/>
            <a:ext cx="6670675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4927600"/>
            <a:ext cx="6467475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179388" y="5589588"/>
            <a:ext cx="936625" cy="5048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0"/>
            <a:ext cx="60833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3238"/>
            <a:ext cx="6985000" cy="626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76700"/>
            <a:ext cx="43021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138113" y="5373688"/>
            <a:ext cx="833437" cy="5556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488238" cy="6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323850" y="5589588"/>
            <a:ext cx="792163" cy="503237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82550"/>
            <a:ext cx="6210300" cy="669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08313"/>
            <a:ext cx="2928937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7812088" y="5516563"/>
            <a:ext cx="1001712" cy="5762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549275"/>
          <a:ext cx="9144000" cy="540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542709954"/>
                    </a:ext>
                  </a:extLst>
                </a:gridCol>
                <a:gridCol w="951384">
                  <a:extLst>
                    <a:ext uri="{9D8B030D-6E8A-4147-A177-3AD203B41FA5}">
                      <a16:colId xmlns:a16="http://schemas.microsoft.com/office/drawing/2014/main" val="106147657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616875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499179630"/>
                    </a:ext>
                  </a:extLst>
                </a:gridCol>
                <a:gridCol w="1751856">
                  <a:extLst>
                    <a:ext uri="{9D8B030D-6E8A-4147-A177-3AD203B41FA5}">
                      <a16:colId xmlns:a16="http://schemas.microsoft.com/office/drawing/2014/main" val="27628725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5741174"/>
                    </a:ext>
                  </a:extLst>
                </a:gridCol>
              </a:tblGrid>
              <a:tr h="14738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Гипогликемия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Внезапная смерть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Обморок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Голодный обморок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Тепловой или солнечный удар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44353"/>
                  </a:ext>
                </a:extLst>
              </a:tr>
              <a:tr h="1648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Внутреннее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 кровотечение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Кома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Алкогольная кома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Эпилептический припадок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Подавившийся младенец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Истинное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 утопление с рвотным рефлексом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3142"/>
                  </a:ext>
                </a:extLst>
              </a:tr>
              <a:tr h="11393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Подавившийся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взрослый</a:t>
                      </a:r>
                      <a:endParaRPr lang="ru-RU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Кома у больных сахарным диабетом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Сухое утопление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Подавившийся подросток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Истинное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 утопление без рвотного рефлекса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54825"/>
                  </a:ext>
                </a:extLst>
              </a:tr>
              <a:tr h="1139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Универсальный алгоритм первой помощи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 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9695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09538"/>
            <a:ext cx="6734175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50768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916113"/>
            <a:ext cx="48371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89338"/>
            <a:ext cx="4140200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26988" y="5589588"/>
            <a:ext cx="755650" cy="503237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588"/>
            <a:ext cx="755491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2788"/>
            <a:ext cx="4773613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22425"/>
            <a:ext cx="66405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41538"/>
            <a:ext cx="5953125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6210300"/>
            <a:ext cx="61595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лево 6">
            <a:hlinkClick r:id="rId7" action="ppaction://hlinksldjump"/>
          </p:cNvPr>
          <p:cNvSpPr/>
          <p:nvPr/>
        </p:nvSpPr>
        <p:spPr>
          <a:xfrm>
            <a:off x="323850" y="5445125"/>
            <a:ext cx="792163" cy="5048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4643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620713"/>
            <a:ext cx="6319837" cy="51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5667375"/>
            <a:ext cx="680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250825" y="5516563"/>
            <a:ext cx="836613" cy="5080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0"/>
            <a:ext cx="75295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69900"/>
            <a:ext cx="43926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833563"/>
            <a:ext cx="5759450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221163"/>
            <a:ext cx="4394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87313" y="5661025"/>
            <a:ext cx="703262" cy="5048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60350"/>
            <a:ext cx="8578850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69863" y="5876925"/>
            <a:ext cx="730250" cy="4318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4463"/>
            <a:ext cx="8334375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213100"/>
            <a:ext cx="8740775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242888" y="5589588"/>
            <a:ext cx="800100" cy="503237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539750" y="115888"/>
            <a:ext cx="7056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827088" y="908050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b="1"/>
              <a:t>В.Г. Бубнов    Н.В. Бубнова. Атлас добровольного спасателя.учебное пособие.2018   </a:t>
            </a:r>
            <a:r>
              <a:rPr lang="en-US" altLang="ru-RU"/>
              <a:t>http://www.spas01.ru/koncurs1/Atlas-dobr/</a:t>
            </a:r>
            <a:endParaRPr lang="ru-RU" alt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95288" y="5229225"/>
            <a:ext cx="863600" cy="57626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23838"/>
            <a:ext cx="5400675" cy="1524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Администратор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20813"/>
            <a:ext cx="5184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Администратор\Desktop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733675"/>
            <a:ext cx="5041900" cy="13906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269" name="Picture 5" descr="C:\Users\Администратор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33825"/>
            <a:ext cx="50419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Администратор\Desktop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329238"/>
            <a:ext cx="48672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-14288"/>
            <a:ext cx="553998" cy="5819552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Универсальная схема  первой помощи</a:t>
            </a:r>
          </a:p>
        </p:txBody>
      </p:sp>
      <p:sp>
        <p:nvSpPr>
          <p:cNvPr id="3" name="Стрелка влево 2">
            <a:hlinkClick r:id="rId7" action="ppaction://hlinksldjump"/>
          </p:cNvPr>
          <p:cNvSpPr/>
          <p:nvPr/>
        </p:nvSpPr>
        <p:spPr>
          <a:xfrm>
            <a:off x="265113" y="5764213"/>
            <a:ext cx="576262" cy="4318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476250"/>
            <a:ext cx="8143875" cy="58324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885113" y="5300663"/>
            <a:ext cx="952500" cy="6492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hlinkClick r:id="rId2" action="ppaction://hlinksldjump" tooltip="Прекардиальный удар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76250"/>
            <a:ext cx="8005763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179388" y="5661025"/>
            <a:ext cx="792162" cy="5048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475"/>
            <a:ext cx="763270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027988" y="5661025"/>
            <a:ext cx="792162" cy="5762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82296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250825" y="5445125"/>
            <a:ext cx="720725" cy="4318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945437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179388" y="5661025"/>
            <a:ext cx="792162" cy="5048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6963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812088" y="5518150"/>
            <a:ext cx="720725" cy="5746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898</TotalTime>
  <Words>56</Words>
  <Application>Microsoft Office PowerPoint</Application>
  <PresentationFormat>Экран (4:3)</PresentationFormat>
  <Paragraphs>22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Arial</vt:lpstr>
      <vt:lpstr>Calibri Light</vt:lpstr>
      <vt:lpstr>Times New Roman</vt:lpstr>
      <vt:lpstr>Ретро</vt:lpstr>
      <vt:lpstr>Министерство здравоохранения Республики Беларусь   Витебский государственный медицинский университет   Кафедра общественного здоровья и здравоохранения  с курсом ФПК и ПК   Зав.кафедрой общественного здоровья и здравоохранения с курсом ФПК и ПК, д.м.н., профессор Глушанко В.С.  Интерактивная презентация на тему:   Первая помощь при несчастных случаях    Выполнил: студент 4 курса 26 группы лечебного факультета Антипенко А.В.   Витебск, 2019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Пользователь Windows</cp:lastModifiedBy>
  <cp:revision>55</cp:revision>
  <dcterms:created xsi:type="dcterms:W3CDTF">2018-04-21T06:53:28Z</dcterms:created>
  <dcterms:modified xsi:type="dcterms:W3CDTF">2019-09-02T08:59:48Z</dcterms:modified>
</cp:coreProperties>
</file>