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67" r:id="rId16"/>
    <p:sldId id="268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87EEBB-EAA5-42EF-83A8-9252C575A26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B08D5-7733-4DF6-8769-3F53A294F4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taportal.ru/medicine/glaznye-bolezni/kak-sohranit-horoshee-zrenie-20-rekomendatsij.html" TargetMode="External"/><Relationship Id="rId2" Type="http://schemas.openxmlformats.org/officeDocument/2006/relationships/hyperlink" Target="https://www.horosheezrenie.ru/rekomendacii-posohraneniju-zreni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14338"/>
            <a:ext cx="7929618" cy="17859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екомендации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сохранению зрения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4857760"/>
            <a:ext cx="6172200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студентка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4 курса 4 группы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лечебного факультета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Кнотько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Екатерина Егоровна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Витебск, 2019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ÐÐ°ÑÑÐ¸Ð½ÐºÐ¸ Ð¿Ð¾ Ð·Ð°Ð¿ÑÐ¾ÑÑ Ð·Ñ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4004417" cy="266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8572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чтении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Вы не представляете своего дня без хорошей книги, следует помнить, что чтение может стать причиной повышенных нагрузок на органы зрения. Чтобы Ваши глаза не уставали, выполняйте следующие рекомендации: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читайте в лежачем положении;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держите книгу на расстоянии не менее 30 см от глаз;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на открытую страницу должен падать сверху с левой стороны;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читайте при плохом освещении;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отвлекайтесь от книги каждые 60 минут и отводите зрение вдаль на несколько минут.</a:t>
            </a:r>
          </a:p>
          <a:p>
            <a:endParaRPr lang="ru-RU" dirty="0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78" y="5714960"/>
            <a:ext cx="1143040" cy="114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 для хорошего зрения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929618" cy="5357850"/>
          </a:xfrm>
        </p:spPr>
        <p:txBody>
          <a:bodyPr>
            <a:normAutofit fontScale="70000" lnSpcReduction="20000"/>
          </a:bodyPr>
          <a:lstStyle/>
          <a:p>
            <a:pPr algn="just" fontAlgn="base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 на вопрос как сохранить зрение, будет неполным, если не затронуть вопрос питания. Работа глаз требует хорошего обеспечения питательными веществами и витаминами, при недостатке которых может даже развиться слепота. Лучшие продукты для глаз, содержащие необходимые витамины и антиоксиданты, следующие:</a:t>
            </a:r>
          </a:p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оранжевые и зеленые овощи;</a:t>
            </a:r>
          </a:p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ягоды (в том числе черника);</a:t>
            </a:r>
          </a:p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животные и растительные жиры, содержащие витамины 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Омега-3-жирные кислоты (яйца, сливочное и растительное масла, печень, рыба);</a:t>
            </a:r>
          </a:p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фрукты;</a:t>
            </a:r>
          </a:p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морепродукты, содержащие цинк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селен;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 ценны для глаз такие вещества, как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лютеин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зеаксантин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ликопин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они содержатся в помидорах, томатной пасте, овощах зеленого цвета, в том числе капусте и шпинате, зеленом горошке, кукурузе.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Витамины для глаз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142984"/>
          <a:ext cx="8358245" cy="5087864"/>
        </p:xfrm>
        <a:graphic>
          <a:graphicData uri="http://schemas.openxmlformats.org/drawingml/2006/table">
            <a:tbl>
              <a:tblPr/>
              <a:tblGrid>
                <a:gridCol w="1593589"/>
                <a:gridCol w="1719909"/>
                <a:gridCol w="1915870"/>
                <a:gridCol w="2094016"/>
                <a:gridCol w="1034861"/>
              </a:tblGrid>
              <a:tr h="1825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 для нормальной работы сетчатки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Ухудшение зрения при плохом освещении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Печень, желток куриного яйца, молоко, сливки, сливочное масло, рыбий жир, морковь, томаты, листовые овощи, петрушка, абрикосы, плоды рябины, семечки подсолнуха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1,5-2,0 мг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60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Поддерживает тонус мышц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тонуса глазных мышц, кровоизлияния в глазах, быстрая утомляемость глаз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Свежая белокочанная капуста, картофель (особенно осенью), красный и зеленый перец, морковь, помидоры, листовые овощи, яблоки, черная смородина, высушенные плоды шиповника, рябины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70-100 мг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42918"/>
          <a:ext cx="8286807" cy="5572164"/>
        </p:xfrm>
        <a:graphic>
          <a:graphicData uri="http://schemas.openxmlformats.org/drawingml/2006/table">
            <a:tbl>
              <a:tblPr/>
              <a:tblGrid>
                <a:gridCol w="1579969"/>
                <a:gridCol w="1705209"/>
                <a:gridCol w="1899496"/>
                <a:gridCol w="2076118"/>
                <a:gridCol w="1026015"/>
              </a:tblGrid>
              <a:tr h="178644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В1 (тиамин)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Способствует нормальной работе нервной ткани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Повышенная нервозность, снижение умственной и физической работоспособности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Мясо, печень, почки, дрожжи, орехи, цельное зерно (кукуруза, рожь, пшеница), мед, все виды овощей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1,5-2,0 мг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5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В2 (рибо- флавин)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Помогает клеткам потреблять кислород, с помощью которого крахмал и сахар превращаются в энергию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Жжение в глазах и веках, "</a:t>
                      </a:r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розовые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глаза" (разрывы кровеносных сосудов)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Зеленые листовые овощи, яблоки, дрожжи, пшеничные зерна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3,0-5,0 мг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</a:tr>
              <a:tr h="1210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В6</a:t>
                      </a:r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Природный транквилизатор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Сильное напряжение глаза, "дергающийся" глаз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Капуста, зерна пшеницы, ржи, кукурузы, яичный желток, рыба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2,0-3,0 мг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642918"/>
          <a:ext cx="8501122" cy="4643470"/>
        </p:xfrm>
        <a:graphic>
          <a:graphicData uri="http://schemas.openxmlformats.org/drawingml/2006/table">
            <a:tbl>
              <a:tblPr/>
              <a:tblGrid>
                <a:gridCol w="1620831"/>
                <a:gridCol w="1749308"/>
                <a:gridCol w="1948621"/>
                <a:gridCol w="2129812"/>
                <a:gridCol w="1052550"/>
              </a:tblGrid>
              <a:tr h="2729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В12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Необходим для нормального кровоснабжения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Яичный желток, виноград, виноградный сок, черника, черничный сок, чернослив, абрикосы, финики, салат, петрушка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0,005 мг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F"/>
                    </a:solidFill>
                  </a:tcPr>
                </a:tc>
              </a:tr>
              <a:tr h="1913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Калий</a:t>
                      </a:r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Необходим мягким тканям так же, как костям необходим кальций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Преждевременное старение и слабость глаз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Мясо, рыба, молоко, злаки, картофель, чернослив, курага, изюм, мед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2-3 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2766" marR="52766" marT="52766" marB="527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рекомендации по сохранению зрения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285860"/>
            <a:ext cx="7786742" cy="4929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Используйте качественное освещение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Начиная работу за компьютером или приступая к чтению, обратите внимание на расположение источника света. По возможности садитесь спиной к окну или лампе. При этом рекомендуется использование рассеянного света, который падает с левой стороны.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Делайте перерывы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В школе неслучайно предусмотрены перемены. Органы зрения нуждаются в отдыхе, особенно при напряженной работе. Возьмите за правило каждые полчаса прерываться хотя бы на 5 минут.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Защищайте глаза от солнца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Большинство людей ошибочно полагают, что ультрафиолет опасен только в летний период. Однако это не так. Следует защищать глаза от солнечных лучей на протяжении всего года.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85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001056" cy="4643470"/>
          </a:xfrm>
        </p:spPr>
        <p:txBody>
          <a:bodyPr>
            <a:normAutofit fontScale="77500" lnSpcReduction="20000"/>
          </a:bodyPr>
          <a:lstStyle/>
          <a:p>
            <a:pPr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зрения возникает при многих заболеваниях — как непосредственно глаз, так и при общих нарушениях.</a:t>
            </a:r>
          </a:p>
          <a:p>
            <a:pPr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развитых странах наиболее часто к потере зрения приводят близорукость и дальнозоркость, катаракта, глаукома, сахарный диабет. Для профилактики потери зрения необходимо:</a:t>
            </a:r>
          </a:p>
          <a:p>
            <a:pPr algn="just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контролировать остроту зрения, посещая офтальмолога дважды в год;</a:t>
            </a:r>
          </a:p>
          <a:p>
            <a:pPr algn="just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40 лет для своевременного выявления глаукомы необходимо раз в год измерять глазное давление;</a:t>
            </a:r>
          </a:p>
          <a:p>
            <a:pPr algn="just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45 лет нужно ежегодно контролировать уровень сахара в крови.</a:t>
            </a:r>
          </a:p>
          <a:p>
            <a:pPr algn="just"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ускоряют потерю зрения вредные привычки — курение и алкоголь, которые негативно влияют на работу сосудов глаза, сетчатки и зрительного нерва. Для сохранения хорошего зрения надолго необходимо отказаться от вредных привычек.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ÐÐ°ÑÑÐ¸Ð½ÐºÐ¸ Ð¿Ð¾ Ð·Ð°Ð¿ÑÐ¾ÑÑ Ð¾ÑÑÐ°Ð»ÑÐ¼Ð¾Ð»Ð¾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357826"/>
            <a:ext cx="2639602" cy="1500174"/>
          </a:xfrm>
          <a:prstGeom prst="rect">
            <a:avLst/>
          </a:prstGeom>
          <a:noFill/>
        </p:spPr>
      </p:pic>
      <p:pic>
        <p:nvPicPr>
          <p:cNvPr id="22532" name="Picture 4" descr="ÐÐ°ÑÑÐ¸Ð½ÐºÐ¸ Ð¿Ð¾ Ð·Ð°Ð¿ÑÐ¾ÑÑ ÐºÐ¾Ð½ÑÑÐ¾Ð»Ñ Ð·ÑÐµÐ½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380876"/>
            <a:ext cx="2214578" cy="1477124"/>
          </a:xfrm>
          <a:prstGeom prst="rect">
            <a:avLst/>
          </a:prstGeom>
          <a:noFill/>
        </p:spPr>
      </p:pic>
      <p:pic>
        <p:nvPicPr>
          <p:cNvPr id="22534" name="Picture 6" descr="ÐÐ°ÑÑÐ¸Ð½ÐºÐ¸ Ð¿Ð¾ Ð·Ð°Ð¿ÑÐ¾ÑÑ ÐºÐ¾Ð½ÑÑÐ¾Ð»Ñ Ð·ÑÐµÐ½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461102"/>
            <a:ext cx="2428892" cy="1396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³Ð¸Ð¼Ð½Ð°ÑÑÐ¸ÐºÐ° Ð´Ð»Ñ Ð³Ð»Ð°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43932" cy="60160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785794"/>
            <a:ext cx="464347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85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Говорят, глаза – зеркало души. И не только: они наши окна, через которые мы получаем информацию об окружающем мире. Берегите свое зрение. Помните, что наши глаза отдыхают при созерцании живой природы. Встречайте закаты и рассветы, внимательно рассматривайте цветы и листья. И, конечно, регулярно делайте гимнастику для глаз, соблюдайте правила профилактики глазных заболеваний. И тогда окружающий мир будет радовать вас своей красотой.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Ð°ÑÑÐ¸Ð½ÐºÐ¸ Ð¿Ð¾ Ð·Ð°Ð¿ÑÐ¾ÑÑ Ð³Ð»Ð°Ð·Ð° Ð·ÐµÑÐºÐ°Ð»Ð¾ Ð´ÑÑ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Литература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"Восстановление зрения. Лучшие методики: от У.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Бейтса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Корбетт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до В. Жданова и М.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Норбекова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" , «Вектор» 2010г.  – 208 с. (С.  90-115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Рекомендации для сохранения хорошего зрения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Режим доступа: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https://www.horosheezrenie.ru/rekomendacii-posohraneniju-zrenija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Дата доступа :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20.05.2019    </a:t>
            </a:r>
          </a:p>
          <a:p>
            <a:pPr algn="just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Вита портал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Режим доступа: </a:t>
            </a:r>
            <a:r>
              <a:rPr lang="en-US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vitaportal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medicine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glaznye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bolezni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kak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sohranit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horoshee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zrenie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-20-</a:t>
            </a:r>
            <a:r>
              <a:rPr lang="en-US" sz="29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rekomendatsij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html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Дата доступа :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20.05.2019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/>
              <a:t> </a:t>
            </a:r>
            <a:r>
              <a:rPr lang="en-US" b="1" u="sng" dirty="0" smtClean="0"/>
              <a:t>   </a:t>
            </a:r>
            <a:endParaRPr lang="ru-RU" b="1" dirty="0" smtClean="0"/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при просмотре телевизора.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при работе за компьютером.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при чтении.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для хорошего зрения.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рекомендации по сохранению зрения.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для глаз.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ÐÐ°ÑÑÐ¸Ð½ÐºÐ¸ Ð¿Ð¾ Ð·Ð°Ð¿ÑÐ¾ÑÑ Ð¾ÑÑÐ°Ð»ÑÐ¼Ð¾Ð»Ð¾Ð³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256"/>
            <a:ext cx="4286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·Ñ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4857785" cy="6477045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Ð¿Ð¾Ð´Ð¼Ð¸Ð³Ð¸Ð²Ð°ÑÑÐ¸Ð¹ Ð³Ð»Ð°Ð· Ð³Ð¸Ñ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2795">
            <a:off x="-18720" y="1541302"/>
            <a:ext cx="4214810" cy="192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22574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Способность ясно видеть окружающий мир человек воспринимает как должное. Но что происходит, когда здоровье утрачивается, и как на это можно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повлиять?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ÐÐ°ÑÑÐ¸Ð½ÐºÐ¸ Ð¿Ð¾ Ð·Ð°Ð¿ÑÐ¾ÑÑ ÑÐ¾ÑÐ¾Ð³ÑÐ°ÑÐ¸Ð¸ Ð³Ð»Ð°Ð·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876"/>
            <a:ext cx="5429288" cy="305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7467600" cy="38576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Глаза – это тот инструмент, с помощью которого мы видим наш мир, накапливаем информацию, осмысляем и осознаём окружающую обстановку. Зрение – это подарок природы, который надо беречь.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ÐÐ°ÑÑÐ¸Ð½ÐºÐ¸ Ð¿Ð¾ Ð·Ð°Ð¿ÑÐ¾ÑÑ Ð·Ñ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5322889" cy="353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86808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 век быстроменяющихся картинок и колоссального объема информации, мы ежедневно подвергаем наши глаза серьезной зрительной нагрузке. Компьютеры, телевизоры, планшеты,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смартфоны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эти удобные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девайсы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в эволюционном отношении непривычны для нашего органа зрения. Вот почему  количество людей с  заболеваниями зрительного аппарата,  растет в геометрической прогрессии.  На самом деле, сохранить зрение в порядке совсем не сложно, нужно лишь выполнять определенные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57628"/>
            <a:ext cx="4143404" cy="278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5409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при просмотре телевизора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142984"/>
            <a:ext cx="7467600" cy="4873752"/>
          </a:xfrm>
        </p:spPr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основных факторов снижения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четкости зрения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телевизор. Ежедневный просмотр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ТВ-программ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ведет к близорукости.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сохранить зрение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любителям посмотреть телевизор?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экрана должно быть в 5 раз больше, чем диагональ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телевизора.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комнату следует немного затемнить, а вечером, наоборот, включить неяркий свет за спиной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смотрящего.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проводить не более трех часов за просмотром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телепрограмм.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 глазам, отвлекаясь от экрана, прерывайтесь на 10 минут каждые полчаса.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ÐÐ°ÑÑÐ¸Ð½ÐºÐ¸ Ð¿Ð¾ Ð·Ð°Ð¿ÑÐ¾ÑÑ ÑÐµÐ»ÐµÐ²Ð¸Ð·Ð¾Ñ Ð³Ð¸Ñ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2" y="5623551"/>
            <a:ext cx="1143008" cy="1234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467600" cy="328614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просмотр телевизора не рекомендован. С трех лет возможен просмотр телепередач не более 15 минут в день. А если проблемы со зрением уже проявляются, лучше отказаться от данного устройства вовсе.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ÐÐ°ÑÑÐ¸Ð½ÐºÐ¸ Ð¿Ð¾ Ð·Ð°Ð¿ÑÐ¾ÑÑ ÑÐµÐ±ÐµÐ½Ð¾Ðº Ñ ÑÐµÐ»ÐµÐ²Ð¸Ð·Ð¾Ñ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14555"/>
            <a:ext cx="4000528" cy="2667018"/>
          </a:xfrm>
          <a:prstGeom prst="rect">
            <a:avLst/>
          </a:prstGeom>
          <a:noFill/>
        </p:spPr>
      </p:pic>
      <p:pic>
        <p:nvPicPr>
          <p:cNvPr id="28676" name="Picture 4" descr="ÐÐ°ÑÑÐ¸Ð½ÐºÐ¸ Ð¿Ð¾ Ð·Ð°Ð¿ÑÐ¾ÑÑ ÑÐµÐ»ÐµÐ²Ð¸Ð·Ð¾Ñ Ð¸ Ð¿Ð»Ð¾ÑÐ¾Ðµ Ð·Ñ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14752"/>
            <a:ext cx="28575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при работе за компьютером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467600" cy="4873752"/>
          </a:xfrm>
        </p:spPr>
        <p:txBody>
          <a:bodyPr/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Офтальмологи рекомендуют проводить за экраном компьютера не более 4-х часов в день. К сожалению, рабочий день, как правило, длится дольше. Если ваша трудовая деятельность связана с компьютером то: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моргайте или применяйте увлажняющие капли для глаз (синдром «сухого глаза» самое  распространенное последствие работы за компьютером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экрана компьютера до глаз должно составлять минимум 30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143512"/>
            <a:ext cx="142875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52"/>
            <a:ext cx="7715304" cy="4214842"/>
          </a:xfrm>
        </p:spPr>
        <p:txBody>
          <a:bodyPr/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монитора должен быть ниже уровня глаз на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носите очки, надевайте их, работая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переводить взгляд с экрана компьютера на предметы расположенные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вдали.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15-минутные перерывы через каждый час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гимнастику для глаз несколько раз в день.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6628" name="AutoShape 4" descr="ÐÐ°ÑÑÐ¸Ð½ÐºÐ¸ Ð¿Ð¾ Ð·Ð°Ð¿ÑÐ¾ÑÑ ÑÐµÐ»Ð¾Ð²ÐµÐº Ð·Ð° ÐºÐ¾Ð¼Ð¿ÑÑÑÐµÑÐ¾Ð¼ Ð¿ÑÐ°Ð²Ð¸Ð»ÑÐ½Ð¾Ðµ Ð¿Ð¾Ð»Ð¾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ÐÐ°ÑÑÐ¸Ð½ÐºÐ¸ Ð¿Ð¾ Ð·Ð°Ð¿ÑÐ¾ÑÑ ÑÐµÐ»Ð¾Ð²ÐµÐº Ð·Ð° ÐºÐ¾Ð¼Ð¿ÑÑÑÐµÑÐ¾Ð¼ Ð¿ÑÐ°Ð²Ð¸Ð»ÑÐ½Ð¾Ðµ Ð¿Ð¾Ð»Ð¾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ÐÐ°ÑÑÐ¸Ð½ÐºÐ¸ Ð¿Ð¾ Ð·Ð°Ð¿ÑÐ¾ÑÑ ÑÐµÐ»Ð¾Ð²ÐµÐº Ð·Ð° ÐºÐ¾Ð¼Ð¿ÑÑÑÐµÑÐ¾Ð¼ Ð¿ÑÐ°Ð²Ð¸Ð»ÑÐ½Ð¾Ðµ Ð¿Ð¾Ð»Ð¾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988260"/>
            <a:ext cx="5072098" cy="286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2837</TotalTime>
  <Words>1161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Рекомендации  по сохранению зрения</vt:lpstr>
      <vt:lpstr>План</vt:lpstr>
      <vt:lpstr>Введение</vt:lpstr>
      <vt:lpstr>Слайд 4</vt:lpstr>
      <vt:lpstr>Слайд 5</vt:lpstr>
      <vt:lpstr>Правила при просмотре телевизора </vt:lpstr>
      <vt:lpstr>Слайд 7</vt:lpstr>
      <vt:lpstr>Правила при работе за компьютером </vt:lpstr>
      <vt:lpstr>Слайд 9</vt:lpstr>
      <vt:lpstr>Правила при чтении </vt:lpstr>
      <vt:lpstr>Питание для хорошего зрения </vt:lpstr>
      <vt:lpstr>Витамины для глаз</vt:lpstr>
      <vt:lpstr>Слайд 13</vt:lpstr>
      <vt:lpstr>Слайд 14</vt:lpstr>
      <vt:lpstr>Общие рекомендации по сохранению зрения </vt:lpstr>
      <vt:lpstr>Контроль</vt:lpstr>
      <vt:lpstr>Гимнастика для глаз</vt:lpstr>
      <vt:lpstr>Заключение</vt:lpstr>
      <vt:lpstr>Литература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сохранению зрения</dc:title>
  <dc:creator>Катя</dc:creator>
  <cp:lastModifiedBy>Катя</cp:lastModifiedBy>
  <cp:revision>25</cp:revision>
  <dcterms:created xsi:type="dcterms:W3CDTF">2019-05-20T21:00:49Z</dcterms:created>
  <dcterms:modified xsi:type="dcterms:W3CDTF">2019-05-22T20:18:28Z</dcterms:modified>
</cp:coreProperties>
</file>